
<file path=[Content_Types].xml><?xml version="1.0" encoding="utf-8"?>
<Types xmlns="http://schemas.openxmlformats.org/package/2006/content-types">
  <Default Extension="fntdata" ContentType="application/x-fontdata"/>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6.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717" r:id="rId4"/>
    <p:sldMasterId id="2147483745" r:id="rId5"/>
    <p:sldMasterId id="2147483727" r:id="rId6"/>
    <p:sldMasterId id="2147483733" r:id="rId7"/>
    <p:sldMasterId id="2147483737" r:id="rId8"/>
    <p:sldMasterId id="2147483739" r:id="rId9"/>
    <p:sldMasterId id="2147483757" r:id="rId10"/>
  </p:sldMasterIdLst>
  <p:notesMasterIdLst>
    <p:notesMasterId r:id="rId17"/>
  </p:notesMasterIdLst>
  <p:handoutMasterIdLst>
    <p:handoutMasterId r:id="rId18"/>
  </p:handoutMasterIdLst>
  <p:sldIdLst>
    <p:sldId id="1544" r:id="rId11"/>
    <p:sldId id="1937" r:id="rId12"/>
    <p:sldId id="1947" r:id="rId13"/>
    <p:sldId id="1970" r:id="rId14"/>
    <p:sldId id="1972" r:id="rId15"/>
    <p:sldId id="1965" r:id="rId16"/>
  </p:sldIdLst>
  <p:sldSz cx="12192000" cy="6858000"/>
  <p:notesSz cx="6797675" cy="9926638"/>
  <p:embeddedFontLst>
    <p:embeddedFont>
      <p:font typeface="Calibri" panose="020F0502020204030204" pitchFamily="34" charset="0"/>
      <p:regular r:id="rId19"/>
      <p:bold r:id="rId20"/>
      <p:italic r:id="rId21"/>
      <p:boldItalic r:id="rId22"/>
    </p:embeddedFont>
    <p:embeddedFont>
      <p:font typeface="Calibri Light" panose="020F0302020204030204" pitchFamily="34" charset="0"/>
      <p:regular r:id="rId23"/>
      <p:italic r:id="rId24"/>
    </p:embeddedFont>
    <p:embeddedFont>
      <p:font typeface="Franklin Gothic Book" panose="020B0503020102020204" pitchFamily="34" charset="0"/>
      <p:regular r:id="rId25"/>
      <p:italic r:id="rId26"/>
    </p:embeddedFont>
    <p:embeddedFont>
      <p:font typeface="Franklin Gothic Medium" panose="020B0603020102020204" pitchFamily="34" charset="0"/>
      <p:regular r:id="rId27"/>
      <p:italic r:id="rId28"/>
    </p:embeddedFont>
    <p:embeddedFont>
      <p:font typeface="TIM Sans" panose="02020503040602060503" pitchFamily="18" charset="0"/>
      <p:regular r:id="rId29"/>
      <p:bold r:id="rId30"/>
      <p:italic r:id="rId31"/>
      <p:boldItalic r:id="rId32"/>
    </p:embeddedFont>
    <p:embeddedFont>
      <p:font typeface="TIM Sans Light" panose="02020503040602060503" pitchFamily="18" charset="0"/>
      <p:regular r:id="rId33"/>
      <p:italic r:id="rId34"/>
    </p:embeddedFont>
    <p:embeddedFont>
      <p:font typeface="TIM Sans Medium" panose="02020503040602060503" pitchFamily="18" charset="0"/>
      <p:regular r:id="rId35"/>
      <p:italic r:id="rId36"/>
    </p:embeddedFont>
  </p:embeddedFontLst>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7" orient="horz" pos="3748" userDrawn="1">
          <p15:clr>
            <a:srgbClr val="A4A3A4"/>
          </p15:clr>
        </p15:guide>
        <p15:guide id="8" orient="horz" pos="5" userDrawn="1">
          <p15:clr>
            <a:srgbClr val="A4A3A4"/>
          </p15:clr>
        </p15:guide>
        <p15:guide id="9" orient="horz" pos="1525" userDrawn="1">
          <p15:clr>
            <a:srgbClr val="A4A3A4"/>
          </p15:clr>
        </p15:guide>
        <p15:guide id="10" orient="horz" pos="119" userDrawn="1">
          <p15:clr>
            <a:srgbClr val="A4A3A4"/>
          </p15:clr>
        </p15:guide>
        <p15:guide id="15" pos="6924" userDrawn="1">
          <p15:clr>
            <a:srgbClr val="A4A3A4"/>
          </p15:clr>
        </p15:guide>
        <p15:guide id="16" pos="1346" userDrawn="1">
          <p15:clr>
            <a:srgbClr val="A4A3A4"/>
          </p15:clr>
        </p15:guide>
        <p15:guide id="17" pos="1980" userDrawn="1">
          <p15:clr>
            <a:srgbClr val="A4A3A4"/>
          </p15:clr>
        </p15:guide>
        <p15:guide id="18" pos="1708" userDrawn="1">
          <p15:clr>
            <a:srgbClr val="A4A3A4"/>
          </p15:clr>
        </p15:guide>
        <p15:guide id="20" pos="4588" userDrawn="1">
          <p15:clr>
            <a:srgbClr val="A4A3A4"/>
          </p15:clr>
        </p15:guide>
        <p15:guide id="21" pos="258" userDrawn="1">
          <p15:clr>
            <a:srgbClr val="A4A3A4"/>
          </p15:clr>
        </p15:guide>
        <p15:guide id="22" pos="2571" userDrawn="1">
          <p15:clr>
            <a:srgbClr val="A4A3A4"/>
          </p15:clr>
        </p15:guide>
        <p15:guide id="23" pos="132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94" name="Autore" initials="A" lastIdx="0" clrIdx="9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a:srgbClr val="F2F2F2"/>
    <a:srgbClr val="EB0028"/>
    <a:srgbClr val="C3C3C3"/>
    <a:srgbClr val="FFFFFF"/>
    <a:srgbClr val="00478D"/>
    <a:srgbClr val="FF0000"/>
    <a:srgbClr val="6C8471"/>
    <a:srgbClr val="248EFF"/>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06799F8-075E-4A3A-A7F6-7FBC6576F1A4}" styleName="Stile con tema 2 - Colore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Stile con tema 2 - Colore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Stile con tema 2 - Colore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Stile chiaro 2 - Color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Stile medio 1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Stile medio 1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DCAF9ED-07DC-4A11-8D7F-57B35C25682E}" styleName="Stile medio 1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Stile chiaro 2 - Colore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EB9631B5-78F2-41C9-869B-9F39066F8104}" styleName="Stile medio 3 - Colore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C083E6E3-FA7D-4D7B-A595-EF9225AFEA82}" styleName="Stile chiaro 1 - Colore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16DA210-FB5B-4158-B5E0-FEB733F419BA}" styleName="Stile chi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12C8C85-51F0-491E-9774-3900AFEF0FD7}" styleName="Stile chiaro 2 - Colore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5695" autoAdjust="0"/>
    <p:restoredTop sz="92835" autoAdjust="0"/>
  </p:normalViewPr>
  <p:slideViewPr>
    <p:cSldViewPr snapToGrid="0">
      <p:cViewPr varScale="1">
        <p:scale>
          <a:sx n="54" d="100"/>
          <a:sy n="54" d="100"/>
        </p:scale>
        <p:origin x="1540" y="60"/>
      </p:cViewPr>
      <p:guideLst>
        <p:guide orient="horz" pos="3748"/>
        <p:guide orient="horz" pos="5"/>
        <p:guide orient="horz" pos="1525"/>
        <p:guide orient="horz" pos="119"/>
        <p:guide pos="6924"/>
        <p:guide pos="1346"/>
        <p:guide pos="1980"/>
        <p:guide pos="1708"/>
        <p:guide pos="4588"/>
        <p:guide pos="258"/>
        <p:guide pos="2571"/>
        <p:guide pos="1323"/>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3136"/>
    </p:cViewPr>
  </p:sorterViewPr>
  <p:notesViewPr>
    <p:cSldViewPr snapToGrid="0">
      <p:cViewPr varScale="1">
        <p:scale>
          <a:sx n="68" d="100"/>
          <a:sy n="68" d="100"/>
        </p:scale>
        <p:origin x="3101"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3.xml"/><Relationship Id="rId18" Type="http://schemas.openxmlformats.org/officeDocument/2006/relationships/handoutMaster" Target="handoutMasters/handoutMaster1.xml"/><Relationship Id="rId26" Type="http://schemas.openxmlformats.org/officeDocument/2006/relationships/font" Target="fonts/font8.fntdata"/><Relationship Id="rId39"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font" Target="fonts/font3.fntdata"/><Relationship Id="rId34" Type="http://schemas.openxmlformats.org/officeDocument/2006/relationships/font" Target="fonts/font16.fntdata"/><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notesMaster" Target="notesMasters/notesMaster1.xml"/><Relationship Id="rId25" Type="http://schemas.openxmlformats.org/officeDocument/2006/relationships/font" Target="fonts/font7.fntdata"/><Relationship Id="rId33" Type="http://schemas.openxmlformats.org/officeDocument/2006/relationships/font" Target="fonts/font15.fntdata"/><Relationship Id="rId38"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font" Target="fonts/font2.fntdata"/><Relationship Id="rId29" Type="http://schemas.openxmlformats.org/officeDocument/2006/relationships/font" Target="fonts/font11.fntdata"/><Relationship Id="rId41"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font" Target="fonts/font6.fntdata"/><Relationship Id="rId32" Type="http://schemas.openxmlformats.org/officeDocument/2006/relationships/font" Target="fonts/font14.fntdata"/><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font" Target="fonts/font5.fntdata"/><Relationship Id="rId28" Type="http://schemas.openxmlformats.org/officeDocument/2006/relationships/font" Target="fonts/font10.fntdata"/><Relationship Id="rId36" Type="http://schemas.openxmlformats.org/officeDocument/2006/relationships/font" Target="fonts/font18.fntdata"/><Relationship Id="rId10" Type="http://schemas.openxmlformats.org/officeDocument/2006/relationships/slideMaster" Target="slideMasters/slideMaster7.xml"/><Relationship Id="rId19" Type="http://schemas.openxmlformats.org/officeDocument/2006/relationships/font" Target="fonts/font1.fntdata"/><Relationship Id="rId31" Type="http://schemas.openxmlformats.org/officeDocument/2006/relationships/font" Target="fonts/font13.fntdata"/><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font" Target="fonts/font12.fntdata"/><Relationship Id="rId35" Type="http://schemas.openxmlformats.org/officeDocument/2006/relationships/font" Target="fonts/font17.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bwMode="auto">
          <a:xfrm>
            <a:off x="3850443" y="0"/>
            <a:ext cx="2945659" cy="498056"/>
          </a:xfrm>
          <a:prstGeom prst="rect">
            <a:avLst/>
          </a:prstGeom>
        </p:spPr>
        <p:txBody>
          <a:bodyPr vert="horz" lIns="91440" tIns="45720" rIns="91440" bIns="45720" rtlCol="0"/>
          <a:lstStyle>
            <a:lvl1pPr algn="r">
              <a:defRPr sz="1200"/>
            </a:lvl1pPr>
          </a:lstStyle>
          <a:p>
            <a:fld id="{B78B6869-4D22-4EA4-BF9D-2104929ABA44}" type="datetimeFigureOut">
              <a:rPr lang="en-US" smtClean="0"/>
              <a:t>6/21/2022</a:t>
            </a:fld>
            <a:endParaRPr lang="en-US" dirty="0"/>
          </a:p>
        </p:txBody>
      </p:sp>
      <p:sp>
        <p:nvSpPr>
          <p:cNvPr id="4" name="Footer Placeholder 3"/>
          <p:cNvSpPr>
            <a:spLocks noGrp="1"/>
          </p:cNvSpPr>
          <p:nvPr>
            <p:ph type="ftr" sz="quarter" idx="2"/>
          </p:nvPr>
        </p:nvSpPr>
        <p:spPr bwMode="auto">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bwMode="auto">
          <a:xfrm>
            <a:off x="3850443" y="9428584"/>
            <a:ext cx="2945659" cy="498055"/>
          </a:xfrm>
          <a:prstGeom prst="rect">
            <a:avLst/>
          </a:prstGeom>
        </p:spPr>
        <p:txBody>
          <a:bodyPr vert="horz" lIns="91440" tIns="45720" rIns="91440" bIns="45720" rtlCol="0" anchor="b"/>
          <a:lstStyle>
            <a:lvl1pPr algn="r">
              <a:defRPr sz="1200"/>
            </a:lvl1pPr>
          </a:lstStyle>
          <a:p>
            <a:fld id="{4A1A964E-E308-4AA7-AC53-353F2BF552B0}" type="slidenum">
              <a:rPr lang="en-US" smtClean="0"/>
              <a:t>‹N›</a:t>
            </a:fld>
            <a:endParaRPr lang="en-US" dirty="0"/>
          </a:p>
        </p:txBody>
      </p:sp>
    </p:spTree>
    <p:extLst>
      <p:ext uri="{BB962C8B-B14F-4D97-AF65-F5344CB8AC3E}">
        <p14:creationId xmlns:p14="http://schemas.microsoft.com/office/powerpoint/2010/main" val="25851210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bwMode="auto">
          <a:xfrm>
            <a:off x="0" y="0"/>
            <a:ext cx="2945659" cy="496332"/>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bwMode="auto">
          <a:xfrm>
            <a:off x="3850443" y="0"/>
            <a:ext cx="2945659" cy="496332"/>
          </a:xfrm>
          <a:prstGeom prst="rect">
            <a:avLst/>
          </a:prstGeom>
        </p:spPr>
        <p:txBody>
          <a:bodyPr vert="horz" lIns="91440" tIns="45720" rIns="91440" bIns="45720" rtlCol="0"/>
          <a:lstStyle>
            <a:lvl1pPr algn="r">
              <a:defRPr sz="1200"/>
            </a:lvl1pPr>
          </a:lstStyle>
          <a:p>
            <a:fld id="{EFE957CE-6E0C-491F-AB62-528D4BA48D63}" type="datetimeFigureOut">
              <a:rPr lang="it-IT" smtClean="0"/>
              <a:t>21/06/2022</a:t>
            </a:fld>
            <a:endParaRPr lang="it-IT" dirty="0"/>
          </a:p>
        </p:txBody>
      </p:sp>
      <p:sp>
        <p:nvSpPr>
          <p:cNvPr id="4" name="Segnaposto immagine diapositiva 3"/>
          <p:cNvSpPr>
            <a:spLocks noGrp="1" noRot="1" noChangeAspect="1"/>
          </p:cNvSpPr>
          <p:nvPr>
            <p:ph type="sldImg" idx="2"/>
          </p:nvPr>
        </p:nvSpPr>
        <p:spPr bwMode="auto">
          <a:xfrm>
            <a:off x="90488" y="744538"/>
            <a:ext cx="6616700" cy="3722687"/>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bwMode="auto">
          <a:xfrm>
            <a:off x="679768" y="4715153"/>
            <a:ext cx="5438140" cy="4466987"/>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bwMode="auto">
          <a:xfrm>
            <a:off x="0" y="9428583"/>
            <a:ext cx="2945659" cy="496332"/>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bwMode="auto">
          <a:xfrm>
            <a:off x="3850443" y="9428583"/>
            <a:ext cx="2945659" cy="496332"/>
          </a:xfrm>
          <a:prstGeom prst="rect">
            <a:avLst/>
          </a:prstGeom>
        </p:spPr>
        <p:txBody>
          <a:bodyPr vert="horz" lIns="91440" tIns="45720" rIns="91440" bIns="45720" rtlCol="0" anchor="b"/>
          <a:lstStyle>
            <a:lvl1pPr algn="r">
              <a:defRPr sz="1200"/>
            </a:lvl1pPr>
          </a:lstStyle>
          <a:p>
            <a:fld id="{3BFA66FB-BC1E-422A-A001-390866B61104}" type="slidenum">
              <a:rPr lang="it-IT" smtClean="0"/>
              <a:t>‹N›</a:t>
            </a:fld>
            <a:endParaRPr lang="it-IT" dirty="0"/>
          </a:p>
        </p:txBody>
      </p:sp>
    </p:spTree>
    <p:extLst>
      <p:ext uri="{BB962C8B-B14F-4D97-AF65-F5344CB8AC3E}">
        <p14:creationId xmlns:p14="http://schemas.microsoft.com/office/powerpoint/2010/main" val="2109328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BFA66FB-BC1E-422A-A001-390866B61104}" type="slidenum">
              <a:rPr lang="it-IT" smtClean="0"/>
              <a:t>1</a:t>
            </a:fld>
            <a:endParaRPr lang="it-IT" dirty="0"/>
          </a:p>
        </p:txBody>
      </p:sp>
    </p:spTree>
    <p:extLst>
      <p:ext uri="{BB962C8B-B14F-4D97-AF65-F5344CB8AC3E}">
        <p14:creationId xmlns:p14="http://schemas.microsoft.com/office/powerpoint/2010/main" val="1975195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7"/>
          <p:cNvSpPr txBox="1">
            <a:spLocks noGrp="1" noChangeArrowheads="1"/>
          </p:cNvSpPr>
          <p:nvPr/>
        </p:nvSpPr>
        <p:spPr bwMode="auto">
          <a:xfrm>
            <a:off x="3815827" y="10236936"/>
            <a:ext cx="2920483" cy="537608"/>
          </a:xfrm>
          <a:prstGeom prst="rect">
            <a:avLst/>
          </a:prstGeom>
          <a:noFill/>
          <a:ln w="9525">
            <a:noFill/>
            <a:miter lim="800000"/>
            <a:headEnd/>
            <a:tailEnd/>
          </a:ln>
        </p:spPr>
        <p:txBody>
          <a:bodyPr lIns="96661" tIns="48331" rIns="96661" bIns="48331" anchor="b"/>
          <a:lstStyle/>
          <a:p>
            <a:pPr algn="r" defTabSz="966788"/>
            <a:fld id="{64F613D9-D2AF-4BD4-9B1F-428E196CAA21}" type="slidenum">
              <a:rPr kumimoji="0" lang="it-IT" sz="1300">
                <a:latin typeface="Franklin Gothic Book" pitchFamily="34" charset="0"/>
              </a:rPr>
              <a:pPr algn="r" defTabSz="966788"/>
              <a:t>2</a:t>
            </a:fld>
            <a:endParaRPr kumimoji="0" lang="it-IT" sz="1300">
              <a:latin typeface="Franklin Gothic Book" pitchFamily="34" charset="0"/>
            </a:endParaRPr>
          </a:p>
        </p:txBody>
      </p:sp>
      <p:sp>
        <p:nvSpPr>
          <p:cNvPr id="97282" name="Rectangle 2"/>
          <p:cNvSpPr>
            <a:spLocks noGrp="1" noRot="1" noChangeAspect="1" noChangeArrowheads="1" noTextEdit="1"/>
          </p:cNvSpPr>
          <p:nvPr>
            <p:ph type="sldImg"/>
          </p:nvPr>
        </p:nvSpPr>
        <p:spPr>
          <a:xfrm>
            <a:off x="-204788" y="803275"/>
            <a:ext cx="7154863" cy="4025900"/>
          </a:xfrm>
          <a:ln/>
        </p:spPr>
      </p:sp>
      <p:sp>
        <p:nvSpPr>
          <p:cNvPr id="97283" name="Rectangle 3"/>
          <p:cNvSpPr>
            <a:spLocks noGrp="1" noChangeArrowheads="1"/>
          </p:cNvSpPr>
          <p:nvPr>
            <p:ph type="body" idx="1"/>
          </p:nvPr>
        </p:nvSpPr>
        <p:spPr bwMode="auto">
          <a:xfrm>
            <a:off x="673482" y="5119336"/>
            <a:ext cx="5390934" cy="4848801"/>
          </a:xfrm>
          <a:prstGeom prst="rect">
            <a:avLst/>
          </a:prstGeom>
          <a:noFill/>
          <a:ln>
            <a:solidFill>
              <a:srgbClr val="000000"/>
            </a:solidFill>
            <a:miter lim="800000"/>
            <a:headEnd/>
            <a:tailEnd/>
          </a:ln>
        </p:spPr>
        <p:txBody>
          <a:bodyPr lIns="96661" tIns="48331" rIns="96661" bIns="48331"/>
          <a:lstStyle/>
          <a:p>
            <a:pPr eaLnBrk="1" hangingPunct="1"/>
            <a:endParaRPr lang="en-US" dirty="0"/>
          </a:p>
        </p:txBody>
      </p:sp>
    </p:spTree>
    <p:extLst>
      <p:ext uri="{BB962C8B-B14F-4D97-AF65-F5344CB8AC3E}">
        <p14:creationId xmlns:p14="http://schemas.microsoft.com/office/powerpoint/2010/main" val="1536232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576493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874526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336277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823635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bwMode="auto">
          <a:xfrm>
            <a:off x="4263689" y="1825011"/>
            <a:ext cx="5973867" cy="321971"/>
          </a:xfrm>
          <a:prstGeom prst="rect">
            <a:avLst/>
          </a:prstGeom>
        </p:spPr>
        <p:txBody>
          <a:bodyPr vert="horz" lIns="0" tIns="0" rIns="0" bIns="0"/>
          <a:lstStyle>
            <a:lvl1pPr marL="0" indent="0">
              <a:buNone/>
              <a:defRPr sz="1202" b="1" i="0" baseline="0">
                <a:solidFill>
                  <a:srgbClr val="FFFFFF"/>
                </a:solidFill>
                <a:latin typeface="TIM Sans" panose="00000500000000000000" pitchFamily="50"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hasCustomPrompt="1"/>
          </p:nvPr>
        </p:nvSpPr>
        <p:spPr bwMode="auto">
          <a:xfrm>
            <a:off x="4250805" y="3140953"/>
            <a:ext cx="6065166" cy="576096"/>
          </a:xfrm>
          <a:prstGeom prst="rect">
            <a:avLst/>
          </a:prstGeom>
        </p:spPr>
        <p:txBody>
          <a:bodyPr vert="horz" lIns="0" tIns="0" rIns="0" bIns="0" anchor="b" anchorCtr="0"/>
          <a:lstStyle>
            <a:lvl1pPr marL="0" marR="0" indent="0" algn="l" defTabSz="457243" rtl="0" eaLnBrk="1" fontAlgn="auto" latinLnBrk="0" hangingPunct="1">
              <a:lnSpc>
                <a:spcPct val="100000"/>
              </a:lnSpc>
              <a:spcBef>
                <a:spcPct val="0"/>
              </a:spcBef>
              <a:spcAft>
                <a:spcPts val="0"/>
              </a:spcAft>
              <a:buClrTx/>
              <a:buSzTx/>
              <a:buFontTx/>
              <a:buNone/>
              <a:tabLst/>
              <a:defRPr sz="2398" baseline="0">
                <a:solidFill>
                  <a:srgbClr val="FFFFFF"/>
                </a:solidFill>
                <a:latin typeface="TIM Sans" panose="02020503040602060503" pitchFamily="18" charset="0"/>
              </a:defRPr>
            </a:lvl1pPr>
          </a:lstStyle>
          <a:p>
            <a:r>
              <a:rPr lang="it-IT" dirty="0"/>
              <a:t>Fare clic per modificare</a:t>
            </a:r>
            <a:br>
              <a:rPr lang="it-IT" dirty="0"/>
            </a:br>
            <a:r>
              <a:rPr lang="it-IT" dirty="0"/>
              <a:t>lo stile del titolo</a:t>
            </a:r>
          </a:p>
        </p:txBody>
      </p:sp>
      <p:sp>
        <p:nvSpPr>
          <p:cNvPr id="17" name="Segnaposto testo 14"/>
          <p:cNvSpPr>
            <a:spLocks noGrp="1"/>
          </p:cNvSpPr>
          <p:nvPr>
            <p:ph type="body" sz="quarter" idx="10"/>
          </p:nvPr>
        </p:nvSpPr>
        <p:spPr bwMode="auto">
          <a:xfrm>
            <a:off x="4250805" y="3800176"/>
            <a:ext cx="6065166" cy="290061"/>
          </a:xfrm>
          <a:prstGeom prst="rect">
            <a:avLst/>
          </a:prstGeom>
        </p:spPr>
        <p:txBody>
          <a:bodyPr vert="horz" lIns="0" tIns="0" rIns="0" bIns="0"/>
          <a:lstStyle>
            <a:lvl1pPr marL="0" indent="0">
              <a:lnSpc>
                <a:spcPct val="70000"/>
              </a:lnSpc>
              <a:buNone/>
              <a:defRPr sz="1401" b="0" i="0" baseline="0">
                <a:solidFill>
                  <a:srgbClr val="FFFFFF"/>
                </a:solidFill>
                <a:latin typeface="+mj-lt"/>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endParaRPr lang="it-IT" dirty="0"/>
          </a:p>
        </p:txBody>
      </p:sp>
      <p:sp>
        <p:nvSpPr>
          <p:cNvPr id="18" name="Segnaposto testo 20"/>
          <p:cNvSpPr>
            <a:spLocks noGrp="1"/>
          </p:cNvSpPr>
          <p:nvPr>
            <p:ph type="body" sz="quarter" idx="14"/>
          </p:nvPr>
        </p:nvSpPr>
        <p:spPr bwMode="auto">
          <a:xfrm>
            <a:off x="4263689" y="2055563"/>
            <a:ext cx="5973867" cy="396066"/>
          </a:xfrm>
          <a:prstGeom prst="rect">
            <a:avLst/>
          </a:prstGeom>
        </p:spPr>
        <p:txBody>
          <a:bodyPr vert="horz" lIns="0" tIns="0" rIns="0" bIns="0"/>
          <a:lstStyle>
            <a:lvl1pPr marL="0" indent="0">
              <a:buNone/>
              <a:defRPr sz="1202"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bwMode="auto">
          <a:xfrm>
            <a:off x="4263689" y="2326980"/>
            <a:ext cx="5973867" cy="321971"/>
          </a:xfrm>
          <a:prstGeom prst="rect">
            <a:avLst/>
          </a:prstGeom>
        </p:spPr>
        <p:txBody>
          <a:bodyPr vert="horz" lIns="0" tIns="0" rIns="0" bIns="0"/>
          <a:lstStyle>
            <a:lvl1pPr marL="0" indent="0">
              <a:buNone/>
              <a:defRPr sz="1003"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bwMode="auto">
          <a:xfrm>
            <a:off x="4270124" y="4734467"/>
            <a:ext cx="5855947" cy="179997"/>
          </a:xfrm>
          <a:prstGeom prst="rect">
            <a:avLst/>
          </a:prstGeom>
        </p:spPr>
        <p:txBody>
          <a:bodyPr vert="horz" lIns="0" tIns="0" rIns="0" bIns="0" anchor="ctr" anchorCtr="0"/>
          <a:lstStyle>
            <a:lvl1pPr marL="0" indent="0">
              <a:buNone/>
              <a:defRPr sz="1003" baseline="0">
                <a:solidFill>
                  <a:srgbClr val="FFFFFF"/>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bwMode="auto">
          <a:xfrm>
            <a:off x="4270124" y="4554470"/>
            <a:ext cx="5855947" cy="179997"/>
          </a:xfrm>
          <a:prstGeom prst="rect">
            <a:avLst/>
          </a:prstGeom>
        </p:spPr>
        <p:txBody>
          <a:bodyPr vert="horz" lIns="0" t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42658140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1F2F4B-2126-47C8-80D7-031BAE7D40D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41094764-1B33-4343-B57B-ABFA68C4F6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9CD95E3C-DAE5-4CA4-B525-6E72B47FBC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6407E90E-10C8-4197-97F3-28B942D34930}"/>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6" name="Segnaposto piè di pagina 5">
            <a:extLst>
              <a:ext uri="{FF2B5EF4-FFF2-40B4-BE49-F238E27FC236}">
                <a16:creationId xmlns:a16="http://schemas.microsoft.com/office/drawing/2014/main" id="{79E517FB-88EA-4733-A2CC-5C10FFD2680A}"/>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6AA9E29-9DD4-477A-AFE6-63AD819F11DC}"/>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27934499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490232-6306-4670-8BA7-186A619F81E7}"/>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9F664A3-9663-4A62-B569-4AF6583C5E66}"/>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08476AB-AC8B-4FB2-AE52-54E878B5B22A}"/>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F9EE1EA6-FE93-459D-A6E7-01E8736166A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0B0F8E3-2EEF-424A-A8B8-6EE6F30F7C43}"/>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8678250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63072D0E-5207-46CF-AD13-381844B6B96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B87C6ED-85D1-48A0-892B-57BF29091149}"/>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453CA5C-7FD1-40A8-943B-90EB5A651E84}"/>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85989951-CD4D-4082-8B17-0DCE48A7EDD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08425BF-3503-4874-B689-4700265F7E0E}"/>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301665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Sottotitolo">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bwMode="auto">
          <a:xfrm>
            <a:off x="412764"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4" name="Segnaposto testo 7"/>
          <p:cNvSpPr>
            <a:spLocks noGrp="1"/>
          </p:cNvSpPr>
          <p:nvPr>
            <p:ph type="body" sz="quarter" idx="10" hasCustomPrompt="1"/>
          </p:nvPr>
        </p:nvSpPr>
        <p:spPr bwMode="auto">
          <a:xfrm>
            <a:off x="412750" y="696733"/>
            <a:ext cx="11299196" cy="332063"/>
          </a:xfrm>
          <a:noFill/>
          <a:ln>
            <a:noFill/>
          </a:ln>
          <a:effectLst/>
        </p:spPr>
        <p:txBody>
          <a:bodyPr wrap="none" anchor="t">
            <a:noAutofit/>
          </a:bodyPr>
          <a:lstStyle>
            <a:lvl1pPr>
              <a:lnSpc>
                <a:spcPct val="100000"/>
              </a:lnSpc>
              <a:spcBef>
                <a:spcPts val="0"/>
              </a:spcBef>
              <a:defRPr lang="it-IT" sz="1401" kern="1200" dirty="0">
                <a:solidFill>
                  <a:schemeClr val="tx2"/>
                </a:solidFill>
                <a:latin typeface="TIM Sans" panose="00000500000000000000" pitchFamily="50" charset="0"/>
                <a:ea typeface="+mj-ea"/>
                <a:cs typeface="TIM Sans" panose="00000500000000000000" pitchFamily="50" charset="0"/>
              </a:defRPr>
            </a:lvl1pPr>
          </a:lstStyle>
          <a:p>
            <a:pPr lvl="0"/>
            <a:r>
              <a:rPr lang="en-US" dirty="0"/>
              <a:t>Click to edit Master text styles</a:t>
            </a:r>
          </a:p>
        </p:txBody>
      </p:sp>
    </p:spTree>
    <p:extLst>
      <p:ext uri="{BB962C8B-B14F-4D97-AF65-F5344CB8AC3E}">
        <p14:creationId xmlns:p14="http://schemas.microsoft.com/office/powerpoint/2010/main" val="18883070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ver 4">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a:xfrm>
            <a:off x="4751864" y="989556"/>
            <a:ext cx="6621001" cy="241076"/>
          </a:xfrm>
          <a:prstGeom prst="rect">
            <a:avLst/>
          </a:prstGeom>
        </p:spPr>
        <p:txBody>
          <a:bodyPr vert="horz" lIns="0" tIns="0" rIns="0" bIns="0"/>
          <a:lstStyle>
            <a:lvl1pPr marL="0" indent="0">
              <a:buNone/>
              <a:defRPr sz="1202" b="1" i="0" baseline="0">
                <a:solidFill>
                  <a:schemeClr val="bg1"/>
                </a:solidFill>
                <a:latin typeface="TIM Sans" panose="00000500000000000000" pitchFamily="50"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p:nvPr>
        </p:nvSpPr>
        <p:spPr>
          <a:xfrm>
            <a:off x="4751864" y="2417531"/>
            <a:ext cx="6621001" cy="482721"/>
          </a:xfrm>
          <a:prstGeom prst="rect">
            <a:avLst/>
          </a:prstGeom>
        </p:spPr>
        <p:txBody>
          <a:bodyPr vert="horz" lIns="0" tIns="0" rIns="0" bIns="0" anchor="b" anchorCtr="0"/>
          <a:lstStyle>
            <a:lvl1pPr marL="0" marR="0" indent="0" algn="l" defTabSz="457243" rtl="0" eaLnBrk="1" fontAlgn="auto" latinLnBrk="0" hangingPunct="1">
              <a:lnSpc>
                <a:spcPct val="100000"/>
              </a:lnSpc>
              <a:spcBef>
                <a:spcPct val="0"/>
              </a:spcBef>
              <a:spcAft>
                <a:spcPts val="0"/>
              </a:spcAft>
              <a:buClrTx/>
              <a:buSzTx/>
              <a:buFontTx/>
              <a:buNone/>
              <a:tabLst/>
              <a:defRPr sz="2398" baseline="0">
                <a:solidFill>
                  <a:schemeClr val="bg1"/>
                </a:solidFill>
                <a:latin typeface="TIM Sans" panose="02020503040602060503" pitchFamily="18" charset="0"/>
              </a:defRPr>
            </a:lvl1pPr>
          </a:lstStyle>
          <a:p>
            <a:r>
              <a:rPr lang="it-IT" dirty="0"/>
              <a:t>Fare clic per modificare lo stile del titolo</a:t>
            </a:r>
          </a:p>
        </p:txBody>
      </p:sp>
      <p:sp>
        <p:nvSpPr>
          <p:cNvPr id="17" name="Segnaposto testo 14"/>
          <p:cNvSpPr>
            <a:spLocks noGrp="1"/>
          </p:cNvSpPr>
          <p:nvPr>
            <p:ph type="body" sz="quarter" idx="10"/>
          </p:nvPr>
        </p:nvSpPr>
        <p:spPr>
          <a:xfrm>
            <a:off x="4751862" y="2972538"/>
            <a:ext cx="6621001" cy="319942"/>
          </a:xfrm>
          <a:prstGeom prst="rect">
            <a:avLst/>
          </a:prstGeom>
        </p:spPr>
        <p:txBody>
          <a:bodyPr vert="horz" lIns="0" tIns="0" rIns="0" bIns="0"/>
          <a:lstStyle>
            <a:lvl1pPr marL="0" indent="0">
              <a:lnSpc>
                <a:spcPct val="70000"/>
              </a:lnSpc>
              <a:buNone/>
              <a:defRPr sz="1401" b="0" i="0" baseline="0">
                <a:solidFill>
                  <a:schemeClr val="bg1"/>
                </a:solidFill>
                <a:latin typeface="TIM Sans Medium" panose="02020503040602060503" pitchFamily="18"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8" name="Segnaposto testo 20"/>
          <p:cNvSpPr>
            <a:spLocks noGrp="1"/>
          </p:cNvSpPr>
          <p:nvPr>
            <p:ph type="body" sz="quarter" idx="14"/>
          </p:nvPr>
        </p:nvSpPr>
        <p:spPr>
          <a:xfrm>
            <a:off x="4751864" y="1239682"/>
            <a:ext cx="6621001" cy="312555"/>
          </a:xfrm>
          <a:prstGeom prst="rect">
            <a:avLst/>
          </a:prstGeom>
        </p:spPr>
        <p:txBody>
          <a:bodyPr vert="horz" lIns="0" tIns="0" rIns="0" bIns="0"/>
          <a:lstStyle>
            <a:lvl1pPr marL="0" indent="0">
              <a:buNone/>
              <a:defRPr sz="1202" baseline="0">
                <a:solidFill>
                  <a:schemeClr val="bg1"/>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a:xfrm>
            <a:off x="4751864" y="1494148"/>
            <a:ext cx="6621001" cy="312555"/>
          </a:xfrm>
          <a:prstGeom prst="rect">
            <a:avLst/>
          </a:prstGeom>
        </p:spPr>
        <p:txBody>
          <a:bodyPr vert="horz" lIns="0" tIns="0" rIns="0" bIns="0"/>
          <a:lstStyle>
            <a:lvl1pPr marL="0" indent="0">
              <a:buNone/>
              <a:defRPr sz="1003" baseline="0">
                <a:solidFill>
                  <a:schemeClr val="bg1"/>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a:xfrm>
            <a:off x="4751852" y="4905149"/>
            <a:ext cx="5855947" cy="179997"/>
          </a:xfrm>
          <a:prstGeom prst="rect">
            <a:avLst/>
          </a:prstGeom>
        </p:spPr>
        <p:txBody>
          <a:bodyPr vert="horz" lIns="0" tIns="0" r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a:xfrm>
            <a:off x="4751852" y="4725152"/>
            <a:ext cx="5855947" cy="179997"/>
          </a:xfrm>
          <a:prstGeom prst="rect">
            <a:avLst/>
          </a:prstGeom>
        </p:spPr>
        <p:txBody>
          <a:bodyPr vert="horz" lIns="0" t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24352228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ver 4">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a:xfrm>
            <a:off x="4751852" y="989556"/>
            <a:ext cx="6621000" cy="241076"/>
          </a:xfrm>
          <a:prstGeom prst="rect">
            <a:avLst/>
          </a:prstGeom>
        </p:spPr>
        <p:txBody>
          <a:bodyPr vert="horz" lIns="0" tIns="0" rIns="0" bIns="0"/>
          <a:lstStyle>
            <a:lvl1pPr marL="0" indent="0">
              <a:buNone/>
              <a:defRPr sz="1200" b="1" i="0" baseline="0">
                <a:solidFill>
                  <a:schemeClr val="bg1"/>
                </a:solidFill>
                <a:latin typeface="TIM Sans" panose="00000500000000000000" pitchFamily="50" charset="0"/>
                <a:cs typeface="Arial" panose="020B0604020202020204" pitchFamily="34" charset="0"/>
              </a:defRPr>
            </a:lvl1pPr>
            <a:lvl2pPr>
              <a:defRPr sz="1400" b="1" i="0" baseline="0">
                <a:solidFill>
                  <a:schemeClr val="accent3"/>
                </a:solidFill>
                <a:latin typeface=""/>
              </a:defRPr>
            </a:lvl2pPr>
            <a:lvl3pPr>
              <a:defRPr sz="1400" b="1" i="0" baseline="0">
                <a:solidFill>
                  <a:schemeClr val="accent3"/>
                </a:solidFill>
                <a:latin typeface=""/>
              </a:defRPr>
            </a:lvl3pPr>
            <a:lvl4pPr>
              <a:defRPr sz="1400" b="1" i="0" baseline="0">
                <a:solidFill>
                  <a:schemeClr val="accent3"/>
                </a:solidFill>
                <a:latin typeface=""/>
              </a:defRPr>
            </a:lvl4pPr>
            <a:lvl5pPr>
              <a:defRPr sz="1400"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p:nvPr>
        </p:nvSpPr>
        <p:spPr>
          <a:xfrm>
            <a:off x="4751852" y="2417524"/>
            <a:ext cx="6621000" cy="482721"/>
          </a:xfrm>
          <a:prstGeom prst="rect">
            <a:avLst/>
          </a:prstGeom>
        </p:spPr>
        <p:txBody>
          <a:bodyPr vert="horz" lIns="0" tIns="0" rIns="0" bIns="0" anchor="b" anchorCtr="0"/>
          <a:lstStyle>
            <a:lvl1pPr marL="0" marR="0" indent="0" algn="l" defTabSz="457200" rtl="0" eaLnBrk="1" fontAlgn="auto" latinLnBrk="0" hangingPunct="1">
              <a:lnSpc>
                <a:spcPct val="100000"/>
              </a:lnSpc>
              <a:spcBef>
                <a:spcPct val="0"/>
              </a:spcBef>
              <a:spcAft>
                <a:spcPts val="0"/>
              </a:spcAft>
              <a:buClrTx/>
              <a:buSzTx/>
              <a:buFontTx/>
              <a:buNone/>
              <a:tabLst/>
              <a:defRPr sz="2400" baseline="0">
                <a:solidFill>
                  <a:schemeClr val="bg1"/>
                </a:solidFill>
                <a:latin typeface="TIM Sans" panose="02020503040602060503" pitchFamily="18" charset="0"/>
              </a:defRPr>
            </a:lvl1pPr>
          </a:lstStyle>
          <a:p>
            <a:r>
              <a:rPr lang="it-IT" dirty="0"/>
              <a:t>Fare clic per modificare lo stile del titolo</a:t>
            </a:r>
          </a:p>
        </p:txBody>
      </p:sp>
      <p:sp>
        <p:nvSpPr>
          <p:cNvPr id="17" name="Segnaposto testo 14"/>
          <p:cNvSpPr>
            <a:spLocks noGrp="1"/>
          </p:cNvSpPr>
          <p:nvPr>
            <p:ph type="body" sz="quarter" idx="10"/>
          </p:nvPr>
        </p:nvSpPr>
        <p:spPr>
          <a:xfrm>
            <a:off x="4751851" y="2972538"/>
            <a:ext cx="6621000" cy="319942"/>
          </a:xfrm>
          <a:prstGeom prst="rect">
            <a:avLst/>
          </a:prstGeom>
        </p:spPr>
        <p:txBody>
          <a:bodyPr vert="horz" lIns="0" tIns="0" rIns="0" bIns="0"/>
          <a:lstStyle>
            <a:lvl1pPr marL="0" indent="0">
              <a:lnSpc>
                <a:spcPct val="70000"/>
              </a:lnSpc>
              <a:buNone/>
              <a:defRPr sz="1400" b="0" i="0" baseline="0">
                <a:solidFill>
                  <a:schemeClr val="bg1"/>
                </a:solidFill>
                <a:latin typeface="TIM Sans Medium" panose="02020503040602060503" pitchFamily="18" charset="0"/>
                <a:cs typeface="Arial" panose="020B0604020202020204" pitchFamily="34" charset="0"/>
              </a:defRPr>
            </a:lvl1pPr>
            <a:lvl2pPr>
              <a:defRPr sz="1400" b="1" i="0" baseline="0">
                <a:solidFill>
                  <a:schemeClr val="accent3"/>
                </a:solidFill>
                <a:latin typeface=""/>
              </a:defRPr>
            </a:lvl2pPr>
            <a:lvl3pPr>
              <a:defRPr sz="1400" b="1" i="0" baseline="0">
                <a:solidFill>
                  <a:schemeClr val="accent3"/>
                </a:solidFill>
                <a:latin typeface=""/>
              </a:defRPr>
            </a:lvl3pPr>
            <a:lvl4pPr>
              <a:defRPr sz="1400" b="1" i="0" baseline="0">
                <a:solidFill>
                  <a:schemeClr val="accent3"/>
                </a:solidFill>
                <a:latin typeface=""/>
              </a:defRPr>
            </a:lvl4pPr>
            <a:lvl5pPr>
              <a:defRPr sz="1400" b="1" i="0" baseline="0">
                <a:solidFill>
                  <a:schemeClr val="accent3"/>
                </a:solidFill>
                <a:latin typeface=""/>
              </a:defRPr>
            </a:lvl5pPr>
          </a:lstStyle>
          <a:p>
            <a:pPr lvl="0"/>
            <a:r>
              <a:rPr lang="it-IT" dirty="0"/>
              <a:t>Fare clic per modificare stili del testo dello schema</a:t>
            </a:r>
          </a:p>
        </p:txBody>
      </p:sp>
      <p:sp>
        <p:nvSpPr>
          <p:cNvPr id="18" name="Segnaposto testo 20"/>
          <p:cNvSpPr>
            <a:spLocks noGrp="1"/>
          </p:cNvSpPr>
          <p:nvPr>
            <p:ph type="body" sz="quarter" idx="14"/>
          </p:nvPr>
        </p:nvSpPr>
        <p:spPr>
          <a:xfrm>
            <a:off x="4751852" y="1239675"/>
            <a:ext cx="6621000" cy="312555"/>
          </a:xfrm>
          <a:prstGeom prst="rect">
            <a:avLst/>
          </a:prstGeom>
        </p:spPr>
        <p:txBody>
          <a:bodyPr vert="horz" lIns="0" tIns="0" rIns="0" bIns="0"/>
          <a:lstStyle>
            <a:lvl1pPr marL="0" indent="0">
              <a:buNone/>
              <a:defRPr sz="1200" baseline="0">
                <a:solidFill>
                  <a:schemeClr val="bg1"/>
                </a:solidFill>
                <a:latin typeface="TIM Sans" panose="00000500000000000000" pitchFamily="50" charset="0"/>
              </a:defRPr>
            </a:lvl1pPr>
            <a:lvl2pPr>
              <a:defRPr sz="1400">
                <a:solidFill>
                  <a:schemeClr val="accent1"/>
                </a:solidFill>
                <a:latin typeface="Franklin Gothic Medium"/>
              </a:defRPr>
            </a:lvl2pPr>
            <a:lvl3pPr>
              <a:defRPr sz="1400">
                <a:solidFill>
                  <a:schemeClr val="accent1"/>
                </a:solidFill>
                <a:latin typeface="Franklin Gothic Medium"/>
              </a:defRPr>
            </a:lvl3pPr>
            <a:lvl4pPr>
              <a:defRPr sz="1400">
                <a:solidFill>
                  <a:schemeClr val="accent1"/>
                </a:solidFill>
                <a:latin typeface="Franklin Gothic Medium"/>
              </a:defRPr>
            </a:lvl4pPr>
            <a:lvl5pPr>
              <a:defRPr sz="1400">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a:xfrm>
            <a:off x="4751852" y="1494141"/>
            <a:ext cx="6621000" cy="312555"/>
          </a:xfrm>
          <a:prstGeom prst="rect">
            <a:avLst/>
          </a:prstGeom>
        </p:spPr>
        <p:txBody>
          <a:bodyPr vert="horz" lIns="0" tIns="0" rIns="0" bIns="0"/>
          <a:lstStyle>
            <a:lvl1pPr marL="0" indent="0">
              <a:buNone/>
              <a:defRPr sz="1000" baseline="0">
                <a:solidFill>
                  <a:schemeClr val="bg1"/>
                </a:solidFill>
                <a:latin typeface="TIM Sans" panose="00000500000000000000" pitchFamily="50" charset="0"/>
              </a:defRPr>
            </a:lvl1pPr>
            <a:lvl2pPr>
              <a:defRPr sz="1400">
                <a:solidFill>
                  <a:schemeClr val="accent1"/>
                </a:solidFill>
                <a:latin typeface="Franklin Gothic Medium"/>
              </a:defRPr>
            </a:lvl2pPr>
            <a:lvl3pPr>
              <a:defRPr sz="1400">
                <a:solidFill>
                  <a:schemeClr val="accent1"/>
                </a:solidFill>
                <a:latin typeface="Franklin Gothic Medium"/>
              </a:defRPr>
            </a:lvl3pPr>
            <a:lvl4pPr>
              <a:defRPr sz="1400">
                <a:solidFill>
                  <a:schemeClr val="accent1"/>
                </a:solidFill>
                <a:latin typeface="Franklin Gothic Medium"/>
              </a:defRPr>
            </a:lvl4pPr>
            <a:lvl5pPr>
              <a:defRPr sz="1400">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a:xfrm>
            <a:off x="4751851" y="4905142"/>
            <a:ext cx="5855947" cy="179997"/>
          </a:xfrm>
          <a:prstGeom prst="rect">
            <a:avLst/>
          </a:prstGeom>
        </p:spPr>
        <p:txBody>
          <a:bodyPr vert="horz" lIns="0" tIns="0" rIns="0" bIns="0" anchor="ctr" anchorCtr="0"/>
          <a:lstStyle>
            <a:lvl1pPr marL="0" indent="0">
              <a:buNone/>
              <a:defRPr sz="1000"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a:xfrm>
            <a:off x="4751851" y="4725145"/>
            <a:ext cx="5855947" cy="179997"/>
          </a:xfrm>
          <a:prstGeom prst="rect">
            <a:avLst/>
          </a:prstGeom>
        </p:spPr>
        <p:txBody>
          <a:bodyPr vert="horz" lIns="0" tIns="0" bIns="0" anchor="ctr" anchorCtr="0"/>
          <a:lstStyle>
            <a:lvl1pPr marL="0" indent="0">
              <a:buNone/>
              <a:defRPr sz="1000"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29931526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Sottotitolo">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bwMode="auto">
          <a:xfrm>
            <a:off x="412751"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4" name="Segnaposto testo 7"/>
          <p:cNvSpPr>
            <a:spLocks noGrp="1"/>
          </p:cNvSpPr>
          <p:nvPr>
            <p:ph type="body" sz="quarter" idx="10" hasCustomPrompt="1"/>
          </p:nvPr>
        </p:nvSpPr>
        <p:spPr bwMode="auto">
          <a:xfrm>
            <a:off x="412751" y="696733"/>
            <a:ext cx="11299196" cy="332063"/>
          </a:xfrm>
          <a:noFill/>
          <a:ln>
            <a:noFill/>
          </a:ln>
          <a:effectLst/>
        </p:spPr>
        <p:txBody>
          <a:bodyPr wrap="none" anchor="t">
            <a:noAutofit/>
          </a:bodyPr>
          <a:lstStyle>
            <a:lvl1pPr>
              <a:lnSpc>
                <a:spcPct val="100000"/>
              </a:lnSpc>
              <a:spcBef>
                <a:spcPts val="0"/>
              </a:spcBef>
              <a:defRPr lang="it-IT" sz="1400" kern="1200" dirty="0">
                <a:solidFill>
                  <a:schemeClr val="tx2"/>
                </a:solidFill>
                <a:latin typeface="TIM Sans" panose="00000500000000000000" pitchFamily="50" charset="0"/>
                <a:ea typeface="+mj-ea"/>
                <a:cs typeface="TIM Sans" panose="00000500000000000000" pitchFamily="50" charset="0"/>
              </a:defRPr>
            </a:lvl1pPr>
          </a:lstStyle>
          <a:p>
            <a:pPr lvl="0"/>
            <a:r>
              <a:rPr lang="en-US" dirty="0"/>
              <a:t>Click to edit Master text styles</a:t>
            </a:r>
          </a:p>
        </p:txBody>
      </p:sp>
    </p:spTree>
    <p:extLst>
      <p:ext uri="{BB962C8B-B14F-4D97-AF65-F5344CB8AC3E}">
        <p14:creationId xmlns:p14="http://schemas.microsoft.com/office/powerpoint/2010/main" val="39853256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a:xfrm>
            <a:off x="609600" y="6356359"/>
            <a:ext cx="2844800" cy="365125"/>
          </a:xfrm>
          <a:prstGeom prst="rect">
            <a:avLst/>
          </a:prstGeom>
        </p:spPr>
        <p:txBody>
          <a:bodyPr/>
          <a:lstStyle>
            <a:lvl1pPr>
              <a:defRPr/>
            </a:lvl1pPr>
          </a:lstStyle>
          <a:p>
            <a:pPr>
              <a:defRPr/>
            </a:pPr>
            <a:endParaRPr lang="it-IT" dirty="0">
              <a:solidFill>
                <a:srgbClr val="000000"/>
              </a:solidFill>
              <a:latin typeface="Arial" charset="0"/>
            </a:endParaRPr>
          </a:p>
        </p:txBody>
      </p:sp>
      <p:sp>
        <p:nvSpPr>
          <p:cNvPr id="3" name="Segnaposto piè di pagina 4"/>
          <p:cNvSpPr>
            <a:spLocks noGrp="1"/>
          </p:cNvSpPr>
          <p:nvPr>
            <p:ph type="ftr" sz="quarter" idx="11"/>
          </p:nvPr>
        </p:nvSpPr>
        <p:spPr>
          <a:xfrm>
            <a:off x="4165600" y="6356359"/>
            <a:ext cx="3860800" cy="365125"/>
          </a:xfrm>
          <a:prstGeom prst="rect">
            <a:avLst/>
          </a:prstGeom>
        </p:spPr>
        <p:txBody>
          <a:bodyPr/>
          <a:lstStyle>
            <a:lvl1pPr>
              <a:defRPr/>
            </a:lvl1pPr>
          </a:lstStyle>
          <a:p>
            <a:pPr>
              <a:defRPr/>
            </a:pPr>
            <a:endParaRPr lang="it-IT" dirty="0">
              <a:solidFill>
                <a:srgbClr val="000000"/>
              </a:solidFill>
              <a:latin typeface="Arial" charset="0"/>
            </a:endParaRPr>
          </a:p>
        </p:txBody>
      </p:sp>
      <p:sp>
        <p:nvSpPr>
          <p:cNvPr id="4" name="Segnaposto numero diapositiva 5"/>
          <p:cNvSpPr>
            <a:spLocks noGrp="1"/>
          </p:cNvSpPr>
          <p:nvPr>
            <p:ph type="sldNum" sz="quarter" idx="12"/>
          </p:nvPr>
        </p:nvSpPr>
        <p:spPr>
          <a:xfrm>
            <a:off x="10416319" y="6377215"/>
            <a:ext cx="1536332" cy="331108"/>
          </a:xfrm>
          <a:prstGeom prst="rect">
            <a:avLst/>
          </a:prstGeom>
        </p:spPr>
        <p:txBody>
          <a:bodyPr/>
          <a:lstStyle>
            <a:lvl1pPr algn="r">
              <a:defRPr sz="1400"/>
            </a:lvl1pPr>
          </a:lstStyle>
          <a:p>
            <a:pPr defTabSz="457200" fontAlgn="base">
              <a:spcBef>
                <a:spcPct val="0"/>
              </a:spcBef>
              <a:spcAft>
                <a:spcPct val="0"/>
              </a:spcAft>
              <a:defRPr/>
            </a:pPr>
            <a:fld id="{4E666A01-279F-42E0-99DE-F5336A034D24}" type="slidenum">
              <a:rPr lang="it-IT" smtClean="0">
                <a:solidFill>
                  <a:srgbClr val="000000"/>
                </a:solidFill>
              </a:rPr>
              <a:pPr defTabSz="457200" fontAlgn="base">
                <a:spcBef>
                  <a:spcPct val="0"/>
                </a:spcBef>
                <a:spcAft>
                  <a:spcPct val="0"/>
                </a:spcAft>
                <a:defRPr/>
              </a:pPr>
              <a:t>‹N›</a:t>
            </a:fld>
            <a:endParaRPr lang="it-IT">
              <a:solidFill>
                <a:srgbClr val="000000"/>
              </a:solidFill>
            </a:endParaRPr>
          </a:p>
        </p:txBody>
      </p:sp>
    </p:spTree>
    <p:extLst>
      <p:ext uri="{BB962C8B-B14F-4D97-AF65-F5344CB8AC3E}">
        <p14:creationId xmlns:p14="http://schemas.microsoft.com/office/powerpoint/2010/main" val="919262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ver 2">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bwMode="auto">
          <a:xfrm>
            <a:off x="4263689" y="1825011"/>
            <a:ext cx="5973867" cy="321971"/>
          </a:xfrm>
          <a:prstGeom prst="rect">
            <a:avLst/>
          </a:prstGeom>
        </p:spPr>
        <p:txBody>
          <a:bodyPr vert="horz" lIns="0" tIns="0" rIns="0" bIns="0"/>
          <a:lstStyle>
            <a:lvl1pPr marL="0" indent="0">
              <a:buNone/>
              <a:defRPr sz="1202" b="1" i="0" baseline="0">
                <a:solidFill>
                  <a:srgbClr val="FFFFFF"/>
                </a:solidFill>
                <a:latin typeface="TIM Sans" panose="00000500000000000000" pitchFamily="50"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hasCustomPrompt="1"/>
          </p:nvPr>
        </p:nvSpPr>
        <p:spPr bwMode="auto">
          <a:xfrm>
            <a:off x="4250805" y="3140953"/>
            <a:ext cx="6065166" cy="576096"/>
          </a:xfrm>
          <a:prstGeom prst="rect">
            <a:avLst/>
          </a:prstGeom>
        </p:spPr>
        <p:txBody>
          <a:bodyPr vert="horz" lIns="0" tIns="0" rIns="0" bIns="0" anchor="b" anchorCtr="0"/>
          <a:lstStyle>
            <a:lvl1pPr marL="0" marR="0" indent="0" algn="l" defTabSz="457243" rtl="0" eaLnBrk="1" fontAlgn="auto" latinLnBrk="0" hangingPunct="1">
              <a:lnSpc>
                <a:spcPct val="100000"/>
              </a:lnSpc>
              <a:spcBef>
                <a:spcPct val="0"/>
              </a:spcBef>
              <a:spcAft>
                <a:spcPts val="0"/>
              </a:spcAft>
              <a:buClrTx/>
              <a:buSzTx/>
              <a:buFontTx/>
              <a:buNone/>
              <a:tabLst/>
              <a:defRPr sz="2398" baseline="0">
                <a:solidFill>
                  <a:srgbClr val="FFFFFF"/>
                </a:solidFill>
                <a:latin typeface="TIM Sans" panose="02020503040602060503" pitchFamily="18" charset="0"/>
              </a:defRPr>
            </a:lvl1pPr>
          </a:lstStyle>
          <a:p>
            <a:r>
              <a:rPr lang="it-IT" dirty="0"/>
              <a:t>Fare clic per modificare</a:t>
            </a:r>
            <a:br>
              <a:rPr lang="it-IT" dirty="0"/>
            </a:br>
            <a:r>
              <a:rPr lang="it-IT" dirty="0"/>
              <a:t>lo stile del titolo</a:t>
            </a:r>
          </a:p>
        </p:txBody>
      </p:sp>
      <p:sp>
        <p:nvSpPr>
          <p:cNvPr id="17" name="Segnaposto testo 14"/>
          <p:cNvSpPr>
            <a:spLocks noGrp="1"/>
          </p:cNvSpPr>
          <p:nvPr>
            <p:ph type="body" sz="quarter" idx="10"/>
          </p:nvPr>
        </p:nvSpPr>
        <p:spPr bwMode="auto">
          <a:xfrm>
            <a:off x="4250805" y="3800176"/>
            <a:ext cx="6065166" cy="290061"/>
          </a:xfrm>
          <a:prstGeom prst="rect">
            <a:avLst/>
          </a:prstGeom>
        </p:spPr>
        <p:txBody>
          <a:bodyPr vert="horz" lIns="0" tIns="0" rIns="0" bIns="0"/>
          <a:lstStyle>
            <a:lvl1pPr marL="0" indent="0">
              <a:lnSpc>
                <a:spcPct val="70000"/>
              </a:lnSpc>
              <a:buNone/>
              <a:defRPr sz="1401" b="0" i="0" baseline="0">
                <a:solidFill>
                  <a:srgbClr val="FFFFFF"/>
                </a:solidFill>
                <a:latin typeface="+mj-lt"/>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endParaRPr lang="it-IT" dirty="0"/>
          </a:p>
        </p:txBody>
      </p:sp>
      <p:sp>
        <p:nvSpPr>
          <p:cNvPr id="18" name="Segnaposto testo 20"/>
          <p:cNvSpPr>
            <a:spLocks noGrp="1"/>
          </p:cNvSpPr>
          <p:nvPr>
            <p:ph type="body" sz="quarter" idx="14"/>
          </p:nvPr>
        </p:nvSpPr>
        <p:spPr bwMode="auto">
          <a:xfrm>
            <a:off x="4263689" y="2055563"/>
            <a:ext cx="5973867" cy="396066"/>
          </a:xfrm>
          <a:prstGeom prst="rect">
            <a:avLst/>
          </a:prstGeom>
        </p:spPr>
        <p:txBody>
          <a:bodyPr vert="horz" lIns="0" tIns="0" rIns="0" bIns="0"/>
          <a:lstStyle>
            <a:lvl1pPr marL="0" indent="0">
              <a:buNone/>
              <a:defRPr sz="1202"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bwMode="auto">
          <a:xfrm>
            <a:off x="4263689" y="2326980"/>
            <a:ext cx="5973867" cy="321971"/>
          </a:xfrm>
          <a:prstGeom prst="rect">
            <a:avLst/>
          </a:prstGeom>
        </p:spPr>
        <p:txBody>
          <a:bodyPr vert="horz" lIns="0" tIns="0" rIns="0" bIns="0"/>
          <a:lstStyle>
            <a:lvl1pPr marL="0" indent="0">
              <a:buNone/>
              <a:defRPr sz="1003"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bwMode="auto">
          <a:xfrm>
            <a:off x="4270124" y="4734467"/>
            <a:ext cx="5855947" cy="179997"/>
          </a:xfrm>
          <a:prstGeom prst="rect">
            <a:avLst/>
          </a:prstGeom>
        </p:spPr>
        <p:txBody>
          <a:bodyPr vert="horz" lIns="0" tIns="0" rIns="0" bIns="0" anchor="ctr" anchorCtr="0"/>
          <a:lstStyle>
            <a:lvl1pPr marL="0" indent="0">
              <a:buNone/>
              <a:defRPr sz="1003" baseline="0">
                <a:solidFill>
                  <a:srgbClr val="FFFFFF"/>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bwMode="auto">
          <a:xfrm>
            <a:off x="4270124" y="4554470"/>
            <a:ext cx="5855947" cy="179997"/>
          </a:xfrm>
          <a:prstGeom prst="rect">
            <a:avLst/>
          </a:prstGeom>
        </p:spPr>
        <p:txBody>
          <a:bodyPr vert="horz" lIns="0" t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41121945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B89AA80-BD83-4AD2-AE57-7E981419961D}"/>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B2D295EC-1387-420B-BBF6-05A8675422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E9E2DD8E-804C-4A78-86A7-838F89416C56}"/>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0170064C-6E2A-4831-A264-BD7FC230791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4C48A54-1088-47AE-96B3-DB00324D0C23}"/>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2819841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3A414BD-69BA-4230-B262-A5DC621CA07A}"/>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716DD919-A63A-452B-8B20-A1C6E91593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A5991582-5B35-49BE-BBE7-F2B95245720E}"/>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CD891D73-7A46-4321-A704-31257698B7D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B7352E5-C8B3-4EC7-9690-07F0FD4A224A}"/>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394807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720008-EAB3-4C69-83C0-A8838722F47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DB9B97E-8CF2-444F-8942-18807BA28148}"/>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B0CFDE3-4378-42EF-9373-F86D7263DFFC}"/>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89840720-2C01-4FDA-9C6D-BB82B109F3D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222A5E1-CDD5-48C9-BE9F-A8A7E56DF4A1}"/>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3562018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852A533-F015-4C84-87AA-409C75AD3202}"/>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AF2CFC8B-D088-4AD2-850F-940E921133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ACC125A2-4BE6-492A-B597-5915B0EA6D6F}"/>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8016B8FF-0410-4051-82DD-A5246398D34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B9CCEA2-BC39-49B4-9588-F92656884178}"/>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0126597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0CFF33A-BDA6-4E90-A0FC-CBC3169AB2E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582FA54-48CE-498D-AF33-4FFB855345BB}"/>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F638AD95-1459-478E-850E-B25C2C0063E4}"/>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8F8D8A0-F4C9-40B3-A51B-79F0EC0A499A}"/>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6" name="Segnaposto piè di pagina 5">
            <a:extLst>
              <a:ext uri="{FF2B5EF4-FFF2-40B4-BE49-F238E27FC236}">
                <a16:creationId xmlns:a16="http://schemas.microsoft.com/office/drawing/2014/main" id="{EC6DA74E-0526-44E8-A34B-F98F1BCAB12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7B0F76B6-C3CA-43A5-9606-B38CCB729C7F}"/>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7659638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989BCD-33B7-4F52-9EB6-8B01F22D238E}"/>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06FF931B-A194-4994-8532-F6C69C8B1F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DA7C07AB-F857-47B0-A0FD-526D15161779}"/>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561FF91-B17C-482D-991B-6BBE026F1BB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E95DF2C5-71C4-441A-89CA-4F2D9B6DA11F}"/>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B85304B4-B7C1-4F6A-97A0-55D8FB695FFE}"/>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8" name="Segnaposto piè di pagina 7">
            <a:extLst>
              <a:ext uri="{FF2B5EF4-FFF2-40B4-BE49-F238E27FC236}">
                <a16:creationId xmlns:a16="http://schemas.microsoft.com/office/drawing/2014/main" id="{F3309F10-176D-4636-A29C-6EA0EB0E33B9}"/>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79AD64AF-7E93-4492-B56B-15ABA79FD2A5}"/>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9696736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E306DD6-CEFB-498F-8E0A-B51248D0FECE}"/>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98B9EF93-6C5F-47D6-8938-90BBDC06EEA2}"/>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4" name="Segnaposto piè di pagina 3">
            <a:extLst>
              <a:ext uri="{FF2B5EF4-FFF2-40B4-BE49-F238E27FC236}">
                <a16:creationId xmlns:a16="http://schemas.microsoft.com/office/drawing/2014/main" id="{E8096567-C086-4BB0-8FE5-8502B9923785}"/>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1B0E75AF-E98D-4444-8AD3-FF78C6F53800}"/>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4367529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7392B1E2-4B97-4B42-A7BB-B2281E56DC29}"/>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3" name="Segnaposto piè di pagina 2">
            <a:extLst>
              <a:ext uri="{FF2B5EF4-FFF2-40B4-BE49-F238E27FC236}">
                <a16:creationId xmlns:a16="http://schemas.microsoft.com/office/drawing/2014/main" id="{7638E83D-82A2-421F-99E7-15350FB2BFF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807288ED-3FAA-4272-9058-A4E558A0A2F9}"/>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7835111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D395A1-FA4D-4903-97CE-AF72CA621162}"/>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6E6C18F-2D94-4098-B167-8D688B21EE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719417BB-F425-4ED1-B72E-0089AAED5B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FC4E98EC-16D5-43D4-B281-D7603888D4EB}"/>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6" name="Segnaposto piè di pagina 5">
            <a:extLst>
              <a:ext uri="{FF2B5EF4-FFF2-40B4-BE49-F238E27FC236}">
                <a16:creationId xmlns:a16="http://schemas.microsoft.com/office/drawing/2014/main" id="{F514A9FA-E7CF-4A9E-B971-D1877D5C139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096D700-ED98-4EC1-94E0-25705CD1ECF7}"/>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28413561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336612-FC3A-44DC-ADB9-2FEAB859D85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D913DAFB-E295-41FF-BFAA-783E680F25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49A5BDC4-85A8-45A6-ABF7-51A8B6B6B2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206B497C-15AB-40D3-8A61-77F6182EC945}"/>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6" name="Segnaposto piè di pagina 5">
            <a:extLst>
              <a:ext uri="{FF2B5EF4-FFF2-40B4-BE49-F238E27FC236}">
                <a16:creationId xmlns:a16="http://schemas.microsoft.com/office/drawing/2014/main" id="{9D90B6F4-D458-4307-807B-0C2AAE9A205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4C9A747-B806-4B20-B79F-9BCBE9BEC587}"/>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611926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202F748-7EDC-4B7A-859D-9CA45AC1880B}"/>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9E809F35-1FEA-41DA-97AB-42ED67B84EF5}"/>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1BB36A0-3FE8-4BA9-841E-21A8105D19AF}"/>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A2E4B2EE-BBEE-4EAC-8328-8010C7EB4B7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1B01CD4-0119-4CA7-8EF6-B84BD1B4C5A0}"/>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4181396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13E2FD53-5256-4DAB-A361-FB59116BD3D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E849BE7-CCE2-4F88-9373-72C235FB6DEA}"/>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84F0716-ED9B-41EC-9FE4-381865014DDD}"/>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A3775084-B4A0-46BA-9725-3C21A3AB838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35F8ECF-CBA9-4E1F-9D57-06BA2C8FE41E}"/>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513568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3D55793-2D15-4FE7-B75B-71438A2E061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7B9A1DD-D407-4A9F-B353-991F69BBA5AB}"/>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B3E8981-51DF-43A3-A06C-5AE61A0B6278}"/>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0073C1E3-348A-41DD-9871-2DCCB44289C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74CC644-0C89-4C6D-B29E-69985AA99EA1}"/>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122022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4844CB8-F70F-4C2F-A100-92B4F46BFF55}"/>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0D44E061-9153-4D65-827D-358DD6664F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13B98988-44F4-4F61-9BDA-45F3397577A8}"/>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0FF65389-86B4-4EF5-AC2A-A98FCC8BE75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CA86C07-C493-416A-ABFD-C7964A312EF7}"/>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41994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080886-1C5C-4B63-9519-65C6D6ACA10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9139EA4-2C6C-4D14-868E-C29876923619}"/>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657CF2C0-1BC6-4B69-BF87-5E225EE7F75B}"/>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5968562-600D-4C50-A4B7-E34B219F5310}"/>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6" name="Segnaposto piè di pagina 5">
            <a:extLst>
              <a:ext uri="{FF2B5EF4-FFF2-40B4-BE49-F238E27FC236}">
                <a16:creationId xmlns:a16="http://schemas.microsoft.com/office/drawing/2014/main" id="{E6BAF8E7-6A26-4075-A936-9E8FAB27B5B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9F607FA-4654-4DD7-ADE0-FB38D8D9C847}"/>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699416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8054620-8D76-4539-A9A0-7F67809395E3}"/>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BE4CC1C-4C02-42E7-801A-B59685A571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2970709C-204E-44D9-B40D-40F00506EBBE}"/>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8B8FC210-D6FF-45CF-8B25-F8E0FB468A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6F4BE666-819D-48E5-8319-6F0E45D6DF6E}"/>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390AD94F-261C-42AD-8295-695C47C00EF4}"/>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8" name="Segnaposto piè di pagina 7">
            <a:extLst>
              <a:ext uri="{FF2B5EF4-FFF2-40B4-BE49-F238E27FC236}">
                <a16:creationId xmlns:a16="http://schemas.microsoft.com/office/drawing/2014/main" id="{DD107FC0-08C1-4349-A1D5-4592264FB7F9}"/>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5D6983C6-9C0B-4A46-A4F9-2FB9A5AF65D8}"/>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80092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F7344A-47EA-4ACB-80D1-B8C6D12F31F3}"/>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8414D20B-16FC-4B5B-8C59-A34B04161A37}"/>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4" name="Segnaposto piè di pagina 3">
            <a:extLst>
              <a:ext uri="{FF2B5EF4-FFF2-40B4-BE49-F238E27FC236}">
                <a16:creationId xmlns:a16="http://schemas.microsoft.com/office/drawing/2014/main" id="{D6FE2DE4-932D-4CD0-AD44-327CF470C3E4}"/>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E1B14820-9DB2-4517-976E-91AC5EA64DC4}"/>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547190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12F2007-8F18-4033-B3B7-05A719C03BFB}"/>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3" name="Segnaposto piè di pagina 2">
            <a:extLst>
              <a:ext uri="{FF2B5EF4-FFF2-40B4-BE49-F238E27FC236}">
                <a16:creationId xmlns:a16="http://schemas.microsoft.com/office/drawing/2014/main" id="{28D9ADCB-60F0-4B61-9B2E-802CC0F3D62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5C62C1CB-A281-437C-8CED-AAAB6A0A3DA9}"/>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432352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562347-8D9B-49B3-9E55-9CCB0DD36903}"/>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12FA8FD-8AA0-41E4-AC00-97378E7D62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FBB11282-D93E-4F06-B825-CAC9C50F0A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D969426E-C8AA-4427-8502-C4BA5C3A898A}"/>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6" name="Segnaposto piè di pagina 5">
            <a:extLst>
              <a:ext uri="{FF2B5EF4-FFF2-40B4-BE49-F238E27FC236}">
                <a16:creationId xmlns:a16="http://schemas.microsoft.com/office/drawing/2014/main" id="{820C9236-3B30-4456-86AA-81BB17F39B99}"/>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AA9ED2D-33F6-4D0D-846C-C601007EB4E4}"/>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177504531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7.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1709156"/>
      </p:ext>
    </p:extLst>
  </p:cSld>
  <p:clrMap bg1="lt1" tx1="dk1" bg2="lt2" tx2="dk2" accent1="accent1" accent2="accent2" accent3="accent3" accent4="accent4" accent5="accent5" accent6="accent6" hlink="hlink" folHlink="folHlink"/>
  <p:sldLayoutIdLst>
    <p:sldLayoutId id="2147483718" r:id="rId1"/>
  </p:sldLayoutIdLst>
  <p:txStyles>
    <p:titleStyle>
      <a:lvl1pPr algn="l" defTabSz="685863" rtl="0" eaLnBrk="1" latinLnBrk="0" hangingPunct="1">
        <a:lnSpc>
          <a:spcPct val="90000"/>
        </a:lnSpc>
        <a:spcBef>
          <a:spcPct val="0"/>
        </a:spcBef>
        <a:buNone/>
        <a:defRPr sz="2199" b="1" kern="1200">
          <a:solidFill>
            <a:schemeClr val="tx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726" userDrawn="1">
          <p15:clr>
            <a:srgbClr val="F26B43"/>
          </p15:clr>
        </p15:guide>
        <p15:guide id="3" pos="325" userDrawn="1">
          <p15:clr>
            <a:srgbClr val="F26B43"/>
          </p15:clr>
        </p15:guide>
        <p15:guide id="4" pos="367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F85BCB6A-8297-4FE0-A912-4F61C458C7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2D1E53B-A200-47E1-B758-4ACAD7F901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49953F8-A580-46E2-9EB7-575A5361D1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3706E181-5583-435A-8961-E42AC868A6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DB214A73-88FD-424A-9B5B-8150F5809A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56253A-2A2E-4087-B98C-0C8AC2644F10}" type="slidenum">
              <a:rPr lang="it-IT" smtClean="0"/>
              <a:t>‹N›</a:t>
            </a:fld>
            <a:endParaRPr lang="it-IT"/>
          </a:p>
        </p:txBody>
      </p:sp>
    </p:spTree>
    <p:extLst>
      <p:ext uri="{BB962C8B-B14F-4D97-AF65-F5344CB8AC3E}">
        <p14:creationId xmlns:p14="http://schemas.microsoft.com/office/powerpoint/2010/main" val="1438161838"/>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2"/>
          <p:cNvSpPr>
            <a:spLocks noGrp="1" noChangeArrowheads="1"/>
          </p:cNvSpPr>
          <p:nvPr>
            <p:ph type="title"/>
          </p:nvPr>
        </p:nvSpPr>
        <p:spPr bwMode="auto">
          <a:xfrm>
            <a:off x="412762"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Titolo slide testo TIM Sans Grassetto 22 </a:t>
            </a:r>
            <a:r>
              <a:rPr lang="it-IT" dirty="0" err="1"/>
              <a:t>pt</a:t>
            </a:r>
            <a:r>
              <a:rPr lang="it-IT" dirty="0"/>
              <a:t> </a:t>
            </a:r>
          </a:p>
        </p:txBody>
      </p:sp>
      <p:cxnSp>
        <p:nvCxnSpPr>
          <p:cNvPr id="16" name="Connettore 1 15"/>
          <p:cNvCxnSpPr/>
          <p:nvPr/>
        </p:nvCxnSpPr>
        <p:spPr bwMode="auto">
          <a:xfrm>
            <a:off x="11370732" y="6351588"/>
            <a:ext cx="0" cy="260350"/>
          </a:xfrm>
          <a:prstGeom prst="line">
            <a:avLst/>
          </a:prstGeom>
          <a:ln w="6350" cmpd="sng">
            <a:solidFill>
              <a:srgbClr val="EB0028"/>
            </a:solidFill>
          </a:ln>
          <a:effectLst/>
        </p:spPr>
        <p:style>
          <a:lnRef idx="2">
            <a:schemeClr val="accent1"/>
          </a:lnRef>
          <a:fillRef idx="0">
            <a:schemeClr val="accent1"/>
          </a:fillRef>
          <a:effectRef idx="1">
            <a:schemeClr val="accent1"/>
          </a:effectRef>
          <a:fontRef idx="minor">
            <a:schemeClr val="tx1"/>
          </a:fontRef>
        </p:style>
      </p:cxnSp>
      <p:sp>
        <p:nvSpPr>
          <p:cNvPr id="17" name="Rectangle 3"/>
          <p:cNvSpPr>
            <a:spLocks noGrp="1" noChangeArrowheads="1"/>
          </p:cNvSpPr>
          <p:nvPr>
            <p:ph type="body" idx="1"/>
          </p:nvPr>
        </p:nvSpPr>
        <p:spPr bwMode="auto">
          <a:xfrm>
            <a:off x="419114" y="942975"/>
            <a:ext cx="11267017" cy="458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Fare clic per modificare gli stili del testo dello schema</a:t>
            </a:r>
          </a:p>
          <a:p>
            <a:pPr lvl="1"/>
            <a:r>
              <a:rPr lang="it-IT" dirty="0"/>
              <a:t>Secondo livello</a:t>
            </a:r>
          </a:p>
          <a:p>
            <a:pPr lvl="2"/>
            <a:r>
              <a:rPr lang="it-IT" dirty="0"/>
              <a:t>Terzo livello</a:t>
            </a:r>
          </a:p>
        </p:txBody>
      </p:sp>
      <p:sp>
        <p:nvSpPr>
          <p:cNvPr id="8" name="Segnaposto testo 2"/>
          <p:cNvSpPr txBox="1">
            <a:spLocks/>
          </p:cNvSpPr>
          <p:nvPr userDrawn="1"/>
        </p:nvSpPr>
        <p:spPr bwMode="auto">
          <a:xfrm>
            <a:off x="5788152" y="6351588"/>
            <a:ext cx="5582248" cy="312108"/>
          </a:xfrm>
          <a:prstGeom prst="rect">
            <a:avLst/>
          </a:prstGeom>
        </p:spPr>
        <p:txBody>
          <a:bodyPr/>
          <a:lstStyle>
            <a:lvl1pPr marL="0" indent="0" algn="r" defTabSz="685800" rtl="0" eaLnBrk="1" latinLnBrk="0" hangingPunct="1">
              <a:lnSpc>
                <a:spcPct val="150000"/>
              </a:lnSpc>
              <a:spcBef>
                <a:spcPts val="750"/>
              </a:spcBef>
              <a:buFontTx/>
              <a:buNone/>
              <a:defRPr sz="800" b="1" kern="1200">
                <a:solidFill>
                  <a:schemeClr val="accent2"/>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accent4"/>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accent4"/>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0"/>
              </a:spcBef>
              <a:spcAft>
                <a:spcPts val="203"/>
              </a:spcAft>
            </a:pPr>
            <a:endParaRPr lang="it-IT" sz="702" b="0" i="0" baseline="0" dirty="0">
              <a:solidFill>
                <a:schemeClr val="bg1">
                  <a:lumMod val="65000"/>
                </a:schemeClr>
              </a:solidFill>
            </a:endParaRPr>
          </a:p>
          <a:p>
            <a:pPr>
              <a:lnSpc>
                <a:spcPct val="100000"/>
              </a:lnSpc>
              <a:spcBef>
                <a:spcPts val="0"/>
              </a:spcBef>
              <a:spcAft>
                <a:spcPts val="203"/>
              </a:spcAft>
            </a:pPr>
            <a:r>
              <a:rPr lang="it-IT" sz="702" b="0" i="0" baseline="0" dirty="0">
                <a:solidFill>
                  <a:schemeClr val="bg1">
                    <a:lumMod val="65000"/>
                  </a:schemeClr>
                </a:solidFill>
              </a:rPr>
              <a:t>Procedure di passaggio  dei clienti di operatori di rete fissa che utilizzano reti FTTH di operatori </a:t>
            </a:r>
            <a:r>
              <a:rPr lang="it-IT" sz="702" b="0" i="0" baseline="0" dirty="0" err="1">
                <a:solidFill>
                  <a:schemeClr val="bg1">
                    <a:lumMod val="65000"/>
                  </a:schemeClr>
                </a:solidFill>
              </a:rPr>
              <a:t>Wholesale</a:t>
            </a:r>
            <a:r>
              <a:rPr lang="it-IT" sz="702" b="0" i="0" baseline="0" dirty="0">
                <a:solidFill>
                  <a:schemeClr val="bg1">
                    <a:lumMod val="65000"/>
                  </a:schemeClr>
                </a:solidFill>
              </a:rPr>
              <a:t> diversi da TIM – Allegato 1</a:t>
            </a:r>
            <a:br>
              <a:rPr lang="it-IT" sz="702" b="0" i="0" baseline="0" dirty="0">
                <a:solidFill>
                  <a:schemeClr val="bg1">
                    <a:lumMod val="65000"/>
                  </a:schemeClr>
                </a:solidFill>
              </a:rPr>
            </a:br>
            <a:r>
              <a:rPr lang="it-IT" sz="702" b="0" i="0" baseline="0" dirty="0">
                <a:solidFill>
                  <a:schemeClr val="bg1">
                    <a:lumMod val="65000"/>
                  </a:schemeClr>
                </a:solidFill>
              </a:rPr>
              <a:t> </a:t>
            </a:r>
          </a:p>
        </p:txBody>
      </p:sp>
      <p:sp>
        <p:nvSpPr>
          <p:cNvPr id="7" name="CasellaDiTesto 10"/>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3406320469"/>
      </p:ext>
    </p:extLst>
  </p:cSld>
  <p:clrMap bg1="lt1" tx1="dk1" bg2="lt2" tx2="dk2" accent1="accent1" accent2="accent2" accent3="accent3" accent4="accent4" accent5="accent5" accent6="accent6" hlink="hlink" folHlink="folHlink"/>
  <p:sldLayoutIdLst>
    <p:sldLayoutId id="2147483729" r:id="rId1"/>
  </p:sldLayoutIdLst>
  <p:txStyles>
    <p:titleStyle>
      <a:lvl1pPr algn="l" defTabSz="685863" rtl="0" eaLnBrk="1" latinLnBrk="0" hangingPunct="1">
        <a:lnSpc>
          <a:spcPct val="90000"/>
        </a:lnSpc>
        <a:spcBef>
          <a:spcPct val="0"/>
        </a:spcBef>
        <a:buNone/>
        <a:defRPr sz="2199" b="1" kern="1200">
          <a:solidFill>
            <a:schemeClr val="accent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6188774"/>
      </p:ext>
    </p:extLst>
  </p:cSld>
  <p:clrMap bg1="lt1" tx1="dk1" bg2="lt2" tx2="dk2" accent1="accent1" accent2="accent2" accent3="accent3" accent4="accent4" accent5="accent5" accent6="accent6" hlink="hlink" folHlink="folHlink"/>
  <p:sldLayoutIdLst>
    <p:sldLayoutId id="2147483734" r:id="rId1"/>
  </p:sldLayoutIdLst>
  <p:hf sldNum="0" hdr="0"/>
  <p:txStyles>
    <p:titleStyle>
      <a:lvl1pPr algn="l" defTabSz="685863" rtl="0" eaLnBrk="1" latinLnBrk="0" hangingPunct="1">
        <a:lnSpc>
          <a:spcPct val="90000"/>
        </a:lnSpc>
        <a:spcBef>
          <a:spcPct val="0"/>
        </a:spcBef>
        <a:buNone/>
        <a:defRPr sz="2199" b="1" kern="1200">
          <a:solidFill>
            <a:schemeClr val="tx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7404396"/>
      </p:ext>
    </p:extLst>
  </p:cSld>
  <p:clrMap bg1="lt1" tx1="dk1" bg2="lt2" tx2="dk2" accent1="accent1" accent2="accent2" accent3="accent3" accent4="accent4" accent5="accent5" accent6="accent6" hlink="hlink" folHlink="folHlink"/>
  <p:sldLayoutIdLst>
    <p:sldLayoutId id="2147483738" r:id="rId1"/>
  </p:sldLayoutIdLst>
  <p:hf sldNum="0" hdr="0"/>
  <p:txStyles>
    <p:titleStyle>
      <a:lvl1pPr algn="l" defTabSz="685800" rtl="0" eaLnBrk="1" latinLnBrk="0" hangingPunct="1">
        <a:lnSpc>
          <a:spcPct val="90000"/>
        </a:lnSpc>
        <a:spcBef>
          <a:spcPct val="0"/>
        </a:spcBef>
        <a:buNone/>
        <a:defRPr sz="2200" b="1" kern="1200">
          <a:solidFill>
            <a:schemeClr val="tx2"/>
          </a:solidFill>
          <a:latin typeface="TIM Sans" panose="00000500000000000000" pitchFamily="2" charset="0"/>
          <a:ea typeface="+mj-ea"/>
          <a:cs typeface="+mj-cs"/>
        </a:defRPr>
      </a:lvl1pPr>
    </p:titleStyle>
    <p:body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2"/>
          <p:cNvSpPr>
            <a:spLocks noGrp="1" noChangeArrowheads="1"/>
          </p:cNvSpPr>
          <p:nvPr>
            <p:ph type="title"/>
          </p:nvPr>
        </p:nvSpPr>
        <p:spPr bwMode="auto">
          <a:xfrm>
            <a:off x="412750"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Titolo slide testo TIM Sans Grassetto 22 </a:t>
            </a:r>
            <a:r>
              <a:rPr lang="it-IT" dirty="0" err="1"/>
              <a:t>pt</a:t>
            </a:r>
            <a:r>
              <a:rPr lang="it-IT" dirty="0"/>
              <a:t> </a:t>
            </a:r>
          </a:p>
        </p:txBody>
      </p:sp>
      <p:cxnSp>
        <p:nvCxnSpPr>
          <p:cNvPr id="16" name="Connettore 1 15"/>
          <p:cNvCxnSpPr/>
          <p:nvPr/>
        </p:nvCxnSpPr>
        <p:spPr bwMode="auto">
          <a:xfrm>
            <a:off x="11370733" y="6351588"/>
            <a:ext cx="0" cy="260350"/>
          </a:xfrm>
          <a:prstGeom prst="line">
            <a:avLst/>
          </a:prstGeom>
          <a:ln w="6350" cmpd="sng">
            <a:solidFill>
              <a:srgbClr val="EB0028"/>
            </a:solidFill>
          </a:ln>
          <a:effectLst/>
        </p:spPr>
        <p:style>
          <a:lnRef idx="2">
            <a:schemeClr val="accent1"/>
          </a:lnRef>
          <a:fillRef idx="0">
            <a:schemeClr val="accent1"/>
          </a:fillRef>
          <a:effectRef idx="1">
            <a:schemeClr val="accent1"/>
          </a:effectRef>
          <a:fontRef idx="minor">
            <a:schemeClr val="tx1"/>
          </a:fontRef>
        </p:style>
      </p:cxnSp>
      <p:sp>
        <p:nvSpPr>
          <p:cNvPr id="17" name="Rectangle 3"/>
          <p:cNvSpPr>
            <a:spLocks noGrp="1" noChangeArrowheads="1"/>
          </p:cNvSpPr>
          <p:nvPr>
            <p:ph type="body" idx="1"/>
          </p:nvPr>
        </p:nvSpPr>
        <p:spPr bwMode="auto">
          <a:xfrm>
            <a:off x="419101" y="942975"/>
            <a:ext cx="11267017" cy="458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Fare clic per modificare gli stili del testo dello schema</a:t>
            </a:r>
          </a:p>
          <a:p>
            <a:pPr lvl="1"/>
            <a:r>
              <a:rPr lang="it-IT" dirty="0"/>
              <a:t>Secondo livello</a:t>
            </a:r>
          </a:p>
          <a:p>
            <a:pPr lvl="2"/>
            <a:r>
              <a:rPr lang="it-IT" dirty="0"/>
              <a:t>Terzo livello</a:t>
            </a:r>
          </a:p>
        </p:txBody>
      </p:sp>
      <p:sp>
        <p:nvSpPr>
          <p:cNvPr id="7" name="CasellaDiTesto 10"/>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2373601026"/>
      </p:ext>
    </p:extLst>
  </p:cSld>
  <p:clrMap bg1="lt1" tx1="dk1" bg2="lt2" tx2="dk2" accent1="accent1" accent2="accent2" accent3="accent3" accent4="accent4" accent5="accent5" accent6="accent6" hlink="hlink" folHlink="folHlink"/>
  <p:sldLayoutIdLst>
    <p:sldLayoutId id="2147483740" r:id="rId1"/>
    <p:sldLayoutId id="2147483769" r:id="rId2"/>
    <p:sldLayoutId id="2147483770" r:id="rId3"/>
  </p:sldLayoutIdLst>
  <p:txStyles>
    <p:title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p:titleStyle>
    <p:body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51F0813C-C9BE-4321-BB3E-77B63C157F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BAAAAA8D-14E1-4A0D-A7F7-9DF01E9E1F0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3CC37D1-BA53-4C88-8659-55C2149FBF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71B11525-376D-4A20-BFD5-C1A23A1861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8BDAACC4-9ADC-4668-8416-88D45595B1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9DA561-814D-4689-B01F-32BBFE2D3E7E}" type="slidenum">
              <a:rPr lang="it-IT" smtClean="0"/>
              <a:t>‹N›</a:t>
            </a:fld>
            <a:endParaRPr lang="it-IT"/>
          </a:p>
        </p:txBody>
      </p:sp>
    </p:spTree>
    <p:extLst>
      <p:ext uri="{BB962C8B-B14F-4D97-AF65-F5344CB8AC3E}">
        <p14:creationId xmlns:p14="http://schemas.microsoft.com/office/powerpoint/2010/main" val="2609095867"/>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olo 2">
            <a:extLst>
              <a:ext uri="{FF2B5EF4-FFF2-40B4-BE49-F238E27FC236}">
                <a16:creationId xmlns:a16="http://schemas.microsoft.com/office/drawing/2014/main" id="{4EDDF656-5B4A-49DF-95CA-0DAFA29F7472}"/>
              </a:ext>
            </a:extLst>
          </p:cNvPr>
          <p:cNvSpPr>
            <a:spLocks noGrp="1"/>
          </p:cNvSpPr>
          <p:nvPr>
            <p:ph type="title"/>
          </p:nvPr>
        </p:nvSpPr>
        <p:spPr>
          <a:xfrm>
            <a:off x="4572001" y="4134008"/>
            <a:ext cx="6951406" cy="1696775"/>
          </a:xfrm>
        </p:spPr>
        <p:txBody>
          <a:bodyPr/>
          <a:lstStyle/>
          <a:p>
            <a:br>
              <a:rPr lang="it-IT" dirty="0">
                <a:solidFill>
                  <a:schemeClr val="tx1"/>
                </a:solidFill>
              </a:rPr>
            </a:br>
            <a:br>
              <a:rPr lang="it-IT" dirty="0">
                <a:solidFill>
                  <a:schemeClr val="tx1"/>
                </a:solidFill>
              </a:rPr>
            </a:br>
            <a:br>
              <a:rPr lang="it-IT" dirty="0">
                <a:solidFill>
                  <a:schemeClr val="tx1"/>
                </a:solidFill>
              </a:rPr>
            </a:br>
            <a:br>
              <a:rPr lang="it-IT">
                <a:solidFill>
                  <a:schemeClr val="tx1"/>
                </a:solidFill>
              </a:rPr>
            </a:br>
            <a:br>
              <a:rPr lang="it-IT">
                <a:solidFill>
                  <a:schemeClr val="tx1"/>
                </a:solidFill>
              </a:rPr>
            </a:br>
            <a:r>
              <a:rPr lang="it-IT">
                <a:solidFill>
                  <a:srgbClr val="FF0000"/>
                </a:solidFill>
              </a:rPr>
              <a:t>Giugno 2022</a:t>
            </a:r>
            <a:br>
              <a:rPr lang="it-IT" dirty="0">
                <a:solidFill>
                  <a:schemeClr val="tx1"/>
                </a:solidFill>
              </a:rPr>
            </a:br>
            <a:br>
              <a:rPr lang="it-IT" sz="1800" b="0">
                <a:solidFill>
                  <a:srgbClr val="002060"/>
                </a:solidFill>
              </a:rPr>
            </a:br>
            <a:br>
              <a:rPr lang="it-IT" dirty="0">
                <a:solidFill>
                  <a:schemeClr val="tx1"/>
                </a:solidFill>
              </a:rPr>
            </a:br>
            <a:r>
              <a:rPr lang="it-IT" dirty="0">
                <a:solidFill>
                  <a:srgbClr val="FF0000"/>
                </a:solidFill>
              </a:rPr>
              <a:t>DELIBERA N. 103/21/CIR</a:t>
            </a:r>
            <a:br>
              <a:rPr lang="it-IT" dirty="0">
                <a:solidFill>
                  <a:srgbClr val="FF0000"/>
                </a:solidFill>
              </a:rPr>
            </a:br>
            <a:r>
              <a:rPr lang="it-IT" dirty="0">
                <a:solidFill>
                  <a:srgbClr val="FF0000"/>
                </a:solidFill>
              </a:rPr>
              <a:t>Integrazioni e modifiche alla procedura di NP pura di cui alla Delibera N. 35/10/CIR</a:t>
            </a:r>
            <a:br>
              <a:rPr lang="it-IT" dirty="0">
                <a:solidFill>
                  <a:srgbClr val="FF0000"/>
                </a:solidFill>
              </a:rPr>
            </a:br>
            <a:br>
              <a:rPr lang="it-IT" dirty="0">
                <a:solidFill>
                  <a:srgbClr val="FF0000"/>
                </a:solidFill>
              </a:rPr>
            </a:br>
            <a:br>
              <a:rPr lang="it-IT" dirty="0">
                <a:solidFill>
                  <a:srgbClr val="FF0000"/>
                </a:solidFill>
              </a:rPr>
            </a:br>
            <a:r>
              <a:rPr lang="it-IT" dirty="0">
                <a:solidFill>
                  <a:srgbClr val="FF0000"/>
                </a:solidFill>
              </a:rPr>
              <a:t>Tavolo tecnico con gli Operatori</a:t>
            </a:r>
            <a:br>
              <a:rPr lang="it-IT" dirty="0">
                <a:solidFill>
                  <a:srgbClr val="FF0000"/>
                </a:solidFill>
              </a:rPr>
            </a:br>
            <a:br>
              <a:rPr lang="it-IT" dirty="0">
                <a:solidFill>
                  <a:srgbClr val="FF0000"/>
                </a:solidFill>
              </a:rPr>
            </a:br>
            <a:br>
              <a:rPr lang="it-IT" dirty="0">
                <a:solidFill>
                  <a:srgbClr val="FF0000"/>
                </a:solidFill>
              </a:rPr>
            </a:br>
            <a:r>
              <a:rPr lang="it-IT" dirty="0">
                <a:solidFill>
                  <a:srgbClr val="FF0000"/>
                </a:solidFill>
              </a:rPr>
              <a:t>Allegato 4: Procedure per il mantenimento del numero cessato</a:t>
            </a:r>
            <a:br>
              <a:rPr lang="it-IT" dirty="0">
                <a:solidFill>
                  <a:srgbClr val="FF0000"/>
                </a:solidFill>
              </a:rPr>
            </a:br>
            <a:br>
              <a:rPr lang="it-IT" dirty="0">
                <a:solidFill>
                  <a:srgbClr val="FF0000"/>
                </a:solidFill>
              </a:rPr>
            </a:br>
            <a:endParaRPr lang="it-IT" sz="2000" dirty="0">
              <a:solidFill>
                <a:srgbClr val="FF0000"/>
              </a:solidFill>
            </a:endParaRPr>
          </a:p>
        </p:txBody>
      </p:sp>
    </p:spTree>
    <p:extLst>
      <p:ext uri="{BB962C8B-B14F-4D97-AF65-F5344CB8AC3E}">
        <p14:creationId xmlns:p14="http://schemas.microsoft.com/office/powerpoint/2010/main" val="1095687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olo 1">
            <a:extLst>
              <a:ext uri="{FF2B5EF4-FFF2-40B4-BE49-F238E27FC236}">
                <a16:creationId xmlns:a16="http://schemas.microsoft.com/office/drawing/2014/main" id="{ECCDE192-CA17-412F-969D-524CD8E0A4D8}"/>
              </a:ext>
            </a:extLst>
          </p:cNvPr>
          <p:cNvSpPr txBox="1">
            <a:spLocks/>
          </p:cNvSpPr>
          <p:nvPr/>
        </p:nvSpPr>
        <p:spPr>
          <a:xfrm>
            <a:off x="412751" y="360363"/>
            <a:ext cx="11279717" cy="355600"/>
          </a:xfrm>
          <a:prstGeom prst="rect">
            <a:avLst/>
          </a:prstGeom>
        </p:spPr>
        <p:txBody>
          <a:bodyPr/>
          <a:lstStyle>
            <a:lvl1pPr algn="l" defTabSz="685800" rtl="0" eaLnBrk="1" latinLnBrk="0" hangingPunct="1">
              <a:lnSpc>
                <a:spcPct val="90000"/>
              </a:lnSpc>
              <a:spcBef>
                <a:spcPct val="0"/>
              </a:spcBef>
              <a:buNone/>
              <a:defRPr sz="2200" b="0" kern="1200">
                <a:solidFill>
                  <a:schemeClr val="accent2"/>
                </a:solidFill>
                <a:latin typeface="TIM Sans Medium" panose="02020503040602060503" pitchFamily="18" charset="0"/>
                <a:ea typeface="+mj-ea"/>
                <a:cs typeface="+mj-cs"/>
              </a:defRPr>
            </a:lvl1pPr>
          </a:lstStyle>
          <a:p>
            <a:r>
              <a:rPr lang="it-IT" b="1" dirty="0">
                <a:solidFill>
                  <a:srgbClr val="E0001A"/>
                </a:solidFill>
              </a:rPr>
              <a:t>Agenda 														</a:t>
            </a:r>
            <a:endParaRPr lang="it-IT" b="1" dirty="0"/>
          </a:p>
        </p:txBody>
      </p:sp>
      <p:sp>
        <p:nvSpPr>
          <p:cNvPr id="4" name="Freeform: Shape 108">
            <a:extLst>
              <a:ext uri="{FF2B5EF4-FFF2-40B4-BE49-F238E27FC236}">
                <a16:creationId xmlns:a16="http://schemas.microsoft.com/office/drawing/2014/main" id="{A961BB4E-1F59-41D8-AB1E-387C2B2471D6}"/>
              </a:ext>
            </a:extLst>
          </p:cNvPr>
          <p:cNvSpPr/>
          <p:nvPr/>
        </p:nvSpPr>
        <p:spPr>
          <a:xfrm>
            <a:off x="382865" y="1133887"/>
            <a:ext cx="1751842" cy="3447947"/>
          </a:xfrm>
          <a:custGeom>
            <a:avLst/>
            <a:gdLst>
              <a:gd name="connsiteX0" fmla="*/ 0 w 1716967"/>
              <a:gd name="connsiteY0" fmla="*/ 0 h 670999"/>
              <a:gd name="connsiteX1" fmla="*/ 1716967 w 1716967"/>
              <a:gd name="connsiteY1" fmla="*/ 0 h 670999"/>
              <a:gd name="connsiteX2" fmla="*/ 1549217 w 1716967"/>
              <a:gd name="connsiteY2" fmla="*/ 670999 h 670999"/>
              <a:gd name="connsiteX3" fmla="*/ 0 w 1716967"/>
              <a:gd name="connsiteY3" fmla="*/ 670999 h 670999"/>
            </a:gdLst>
            <a:ahLst/>
            <a:cxnLst>
              <a:cxn ang="0">
                <a:pos x="connsiteX0" y="connsiteY0"/>
              </a:cxn>
              <a:cxn ang="0">
                <a:pos x="connsiteX1" y="connsiteY1"/>
              </a:cxn>
              <a:cxn ang="0">
                <a:pos x="connsiteX2" y="connsiteY2"/>
              </a:cxn>
              <a:cxn ang="0">
                <a:pos x="connsiteX3" y="connsiteY3"/>
              </a:cxn>
            </a:cxnLst>
            <a:rect l="l" t="t" r="r" b="b"/>
            <a:pathLst>
              <a:path w="1716967" h="670999">
                <a:moveTo>
                  <a:pt x="0" y="0"/>
                </a:moveTo>
                <a:lnTo>
                  <a:pt x="1716967" y="0"/>
                </a:lnTo>
                <a:lnTo>
                  <a:pt x="1549217" y="670999"/>
                </a:lnTo>
                <a:lnTo>
                  <a:pt x="0" y="670999"/>
                </a:lnTo>
                <a:close/>
              </a:path>
            </a:pathLst>
          </a:cu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962" fontAlgn="base">
              <a:spcBef>
                <a:spcPct val="0"/>
              </a:spcBef>
              <a:spcAft>
                <a:spcPct val="0"/>
              </a:spcAft>
            </a:pPr>
            <a:endParaRPr lang="en-US" sz="1632" dirty="0" err="1">
              <a:solidFill>
                <a:srgbClr val="000000"/>
              </a:solidFill>
              <a:latin typeface="TIM Sans"/>
            </a:endParaRPr>
          </a:p>
        </p:txBody>
      </p:sp>
      <p:sp>
        <p:nvSpPr>
          <p:cNvPr id="5" name="Freeform: Shape 125">
            <a:extLst>
              <a:ext uri="{FF2B5EF4-FFF2-40B4-BE49-F238E27FC236}">
                <a16:creationId xmlns:a16="http://schemas.microsoft.com/office/drawing/2014/main" id="{BB654936-9518-492D-84E7-5765F502D35E}"/>
              </a:ext>
            </a:extLst>
          </p:cNvPr>
          <p:cNvSpPr/>
          <p:nvPr/>
        </p:nvSpPr>
        <p:spPr>
          <a:xfrm>
            <a:off x="2007178" y="1133887"/>
            <a:ext cx="9720535" cy="3447945"/>
          </a:xfrm>
          <a:custGeom>
            <a:avLst/>
            <a:gdLst>
              <a:gd name="connsiteX0" fmla="*/ 167113 w 7163895"/>
              <a:gd name="connsiteY0" fmla="*/ 0 h 670999"/>
              <a:gd name="connsiteX1" fmla="*/ 7163895 w 7163895"/>
              <a:gd name="connsiteY1" fmla="*/ 0 h 670999"/>
              <a:gd name="connsiteX2" fmla="*/ 7163895 w 7163895"/>
              <a:gd name="connsiteY2" fmla="*/ 670999 h 670999"/>
              <a:gd name="connsiteX3" fmla="*/ 0 w 7163895"/>
              <a:gd name="connsiteY3" fmla="*/ 670999 h 670999"/>
            </a:gdLst>
            <a:ahLst/>
            <a:cxnLst>
              <a:cxn ang="0">
                <a:pos x="connsiteX0" y="connsiteY0"/>
              </a:cxn>
              <a:cxn ang="0">
                <a:pos x="connsiteX1" y="connsiteY1"/>
              </a:cxn>
              <a:cxn ang="0">
                <a:pos x="connsiteX2" y="connsiteY2"/>
              </a:cxn>
              <a:cxn ang="0">
                <a:pos x="connsiteX3" y="connsiteY3"/>
              </a:cxn>
            </a:cxnLst>
            <a:rect l="l" t="t" r="r" b="b"/>
            <a:pathLst>
              <a:path w="7163895" h="670999">
                <a:moveTo>
                  <a:pt x="167113" y="0"/>
                </a:moveTo>
                <a:lnTo>
                  <a:pt x="7163895" y="0"/>
                </a:lnTo>
                <a:lnTo>
                  <a:pt x="7163895" y="670999"/>
                </a:lnTo>
                <a:lnTo>
                  <a:pt x="0" y="670999"/>
                </a:lnTo>
                <a:close/>
              </a:path>
            </a:pathLst>
          </a:custGeom>
          <a:solidFill>
            <a:schemeClr val="accent4">
              <a:lumMod val="90000"/>
              <a:lumOff val="1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962" fontAlgn="base">
              <a:spcBef>
                <a:spcPct val="0"/>
              </a:spcBef>
              <a:spcAft>
                <a:spcPct val="0"/>
              </a:spcAft>
            </a:pPr>
            <a:endParaRPr lang="en-US" sz="1632" dirty="0" err="1">
              <a:solidFill>
                <a:srgbClr val="000000"/>
              </a:solidFill>
              <a:latin typeface="TIM Sans"/>
            </a:endParaRPr>
          </a:p>
        </p:txBody>
      </p:sp>
      <p:sp>
        <p:nvSpPr>
          <p:cNvPr id="6" name="TextBox 94">
            <a:extLst>
              <a:ext uri="{FF2B5EF4-FFF2-40B4-BE49-F238E27FC236}">
                <a16:creationId xmlns:a16="http://schemas.microsoft.com/office/drawing/2014/main" id="{E3A7F233-8A81-4A04-9C4A-150495DADAD5}"/>
              </a:ext>
            </a:extLst>
          </p:cNvPr>
          <p:cNvSpPr txBox="1"/>
          <p:nvPr/>
        </p:nvSpPr>
        <p:spPr>
          <a:xfrm>
            <a:off x="2510850" y="1205798"/>
            <a:ext cx="8355072" cy="1477328"/>
          </a:xfrm>
          <a:prstGeom prst="rect">
            <a:avLst/>
          </a:prstGeom>
        </p:spPr>
        <p:txBody>
          <a:bodyPr vert="horz" wrap="square" lIns="0" tIns="0" rIns="0" bIns="0" rtlCol="0">
            <a:spAutoFit/>
          </a:bodyPr>
          <a:lstStyle>
            <a:defPPr>
              <a:defRPr lang="en-US"/>
            </a:defPPr>
            <a:lvl1pPr marL="0" lvl="0" indent="0" defTabSz="1218026" eaLnBrk="1" latinLnBrk="0" hangingPunct="1">
              <a:buClr>
                <a:schemeClr val="tx2"/>
              </a:buClr>
              <a:buSzPct val="100000"/>
              <a:defRPr baseline="0">
                <a:latin typeface="+mn-lt"/>
              </a:defRPr>
            </a:lvl1pPr>
            <a:lvl2pPr marL="0" marR="0" lvl="1" indent="0" defTabSz="1218026" eaLnBrk="1" latinLnBrk="0" hangingPunct="1">
              <a:lnSpc>
                <a:spcPct val="100000"/>
              </a:lnSpc>
              <a:spcBef>
                <a:spcPts val="3600"/>
              </a:spcBef>
              <a:buClr>
                <a:srgbClr val="FFD401"/>
              </a:buClr>
              <a:buSzPct val="125000"/>
              <a:buFont typeface="Arial" charset="0"/>
              <a:buNone/>
              <a:tabLst/>
              <a:defRPr sz="2300" b="1" baseline="0">
                <a:solidFill>
                  <a:srgbClr val="000000"/>
                </a:solidFill>
                <a:latin typeface="Calibri"/>
              </a:defRPr>
            </a:lvl2pPr>
            <a:lvl3pPr marL="457200" lvl="2" indent="-265176" defTabSz="1218026" eaLnBrk="1" latinLnBrk="0" hangingPunct="1">
              <a:buClr>
                <a:schemeClr val="tx2"/>
              </a:buClr>
              <a:buSzPct val="120000"/>
              <a:buFont typeface="Arial" charset="0"/>
              <a:buChar char="–"/>
              <a:defRPr baseline="0">
                <a:latin typeface="+mn-lt"/>
              </a:defRPr>
            </a:lvl3pPr>
            <a:lvl4pPr marL="612648" lvl="3" indent="-155448" defTabSz="1218026" eaLnBrk="1" latinLnBrk="0" hangingPunct="1">
              <a:buClr>
                <a:schemeClr val="tx2"/>
              </a:buClr>
              <a:buSzPct val="120000"/>
              <a:buFont typeface="Arial" charset="0"/>
              <a:buChar char="▫"/>
              <a:defRPr baseline="0">
                <a:latin typeface="+mn-lt"/>
              </a:defRPr>
            </a:lvl4pPr>
            <a:lvl5pPr marL="749808" lvl="4" indent="-128016" defTabSz="1218026" eaLnBrk="1" latinLnBrk="0" hangingPunct="1">
              <a:buClr>
                <a:schemeClr val="tx2"/>
              </a:buClr>
              <a:buSzPct val="89000"/>
              <a:buFont typeface="Arial" charset="0"/>
              <a:buChar char="-"/>
              <a:defRPr baseline="0">
                <a:latin typeface="+mn-lt"/>
              </a:defRPr>
            </a:lvl5pPr>
            <a:lvl6pPr marL="1020030" indent="-177089" defTabSz="1218026" fontAlgn="base">
              <a:spcBef>
                <a:spcPct val="0"/>
              </a:spcBef>
              <a:spcAft>
                <a:spcPct val="0"/>
              </a:spcAft>
              <a:buClr>
                <a:schemeClr val="tx2"/>
              </a:buClr>
              <a:buSzPct val="89000"/>
              <a:buFont typeface="Arial" charset="0"/>
              <a:buChar char="-"/>
              <a:defRPr sz="2176" baseline="0">
                <a:latin typeface="+mn-lt"/>
              </a:defRPr>
            </a:lvl6pPr>
            <a:lvl7pPr marL="1020030" indent="-177089" defTabSz="1218026" fontAlgn="base">
              <a:spcBef>
                <a:spcPct val="0"/>
              </a:spcBef>
              <a:spcAft>
                <a:spcPct val="0"/>
              </a:spcAft>
              <a:buClr>
                <a:schemeClr val="tx2"/>
              </a:buClr>
              <a:buSzPct val="89000"/>
              <a:buFont typeface="Arial" charset="0"/>
              <a:buChar char="-"/>
              <a:defRPr sz="2176" baseline="0">
                <a:latin typeface="+mn-lt"/>
              </a:defRPr>
            </a:lvl7pPr>
            <a:lvl8pPr marL="1020030" indent="-177089" defTabSz="1218026" fontAlgn="base">
              <a:spcBef>
                <a:spcPct val="0"/>
              </a:spcBef>
              <a:spcAft>
                <a:spcPct val="0"/>
              </a:spcAft>
              <a:buClr>
                <a:schemeClr val="tx2"/>
              </a:buClr>
              <a:buSzPct val="89000"/>
              <a:buFont typeface="Arial" charset="0"/>
              <a:buChar char="-"/>
              <a:defRPr sz="2176" baseline="0">
                <a:latin typeface="+mn-lt"/>
              </a:defRPr>
            </a:lvl8pPr>
            <a:lvl9pPr marL="1020030" indent="-177089" defTabSz="1218026" fontAlgn="base">
              <a:spcBef>
                <a:spcPct val="0"/>
              </a:spcBef>
              <a:spcAft>
                <a:spcPct val="0"/>
              </a:spcAft>
              <a:buClr>
                <a:schemeClr val="tx2"/>
              </a:buClr>
              <a:buSzPct val="89000"/>
              <a:buFont typeface="Arial" charset="0"/>
              <a:buChar char="-"/>
              <a:defRPr sz="2176" baseline="0">
                <a:latin typeface="+mn-lt"/>
              </a:defRPr>
            </a:lvl9pPr>
          </a:lstStyle>
          <a:p>
            <a:endParaRPr lang="it-IT" sz="1200" dirty="0">
              <a:solidFill>
                <a:schemeClr val="bg1"/>
              </a:solidFill>
              <a:latin typeface="Calibri"/>
            </a:endParaRPr>
          </a:p>
          <a:p>
            <a:pPr marL="288000" indent="-285750">
              <a:spcBef>
                <a:spcPts val="600"/>
              </a:spcBef>
              <a:buClr>
                <a:srgbClr val="FFFFFF"/>
              </a:buClr>
              <a:buFont typeface="Arial" panose="020B0604020202020204" pitchFamily="34" charset="0"/>
              <a:buChar char="•"/>
            </a:pPr>
            <a:r>
              <a:rPr lang="it-IT" sz="1600" dirty="0">
                <a:solidFill>
                  <a:schemeClr val="bg1"/>
                </a:solidFill>
              </a:rPr>
              <a:t>Art. 4 Delibera 103/21/CIR «Mantenimento del numero cessato»</a:t>
            </a:r>
          </a:p>
          <a:p>
            <a:pPr marL="288000" indent="-285750">
              <a:spcBef>
                <a:spcPts val="600"/>
              </a:spcBef>
              <a:buClr>
                <a:srgbClr val="FFFFFF"/>
              </a:buClr>
              <a:buFont typeface="Arial" panose="020B0604020202020204" pitchFamily="34" charset="0"/>
              <a:buChar char="•"/>
            </a:pPr>
            <a:r>
              <a:rPr lang="it-IT" sz="1600" dirty="0">
                <a:solidFill>
                  <a:schemeClr val="bg1"/>
                </a:solidFill>
              </a:rPr>
              <a:t>Procedura per il mantenimento del numero cessato</a:t>
            </a:r>
          </a:p>
          <a:p>
            <a:pPr marL="288000" indent="-285750">
              <a:spcBef>
                <a:spcPts val="600"/>
              </a:spcBef>
              <a:buClr>
                <a:srgbClr val="FFFFFF"/>
              </a:buClr>
              <a:buFont typeface="Arial" panose="020B0604020202020204" pitchFamily="34" charset="0"/>
              <a:buChar char="•"/>
            </a:pPr>
            <a:r>
              <a:rPr lang="it-IT" sz="1600" dirty="0">
                <a:solidFill>
                  <a:schemeClr val="bg1"/>
                </a:solidFill>
              </a:rPr>
              <a:t>Impatti sulle migrazioni del. 274/07/CONS  per il mantenimento del numero cessato </a:t>
            </a:r>
          </a:p>
          <a:p>
            <a:pPr marL="288000" indent="-285750">
              <a:spcBef>
                <a:spcPts val="600"/>
              </a:spcBef>
              <a:buClr>
                <a:srgbClr val="FFFFFF"/>
              </a:buClr>
              <a:buFont typeface="Arial" panose="020B0604020202020204" pitchFamily="34" charset="0"/>
              <a:buChar char="•"/>
            </a:pPr>
            <a:endParaRPr lang="it-IT" sz="1600" dirty="0">
              <a:solidFill>
                <a:schemeClr val="bg1"/>
              </a:solidFill>
            </a:endParaRPr>
          </a:p>
        </p:txBody>
      </p:sp>
    </p:spTree>
    <p:extLst>
      <p:ext uri="{BB962C8B-B14F-4D97-AF65-F5344CB8AC3E}">
        <p14:creationId xmlns:p14="http://schemas.microsoft.com/office/powerpoint/2010/main" val="2466390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403874" y="601170"/>
            <a:ext cx="11267015" cy="2508379"/>
          </a:xfrm>
          <a:prstGeom prst="rect">
            <a:avLst/>
          </a:prstGeom>
          <a:noFill/>
        </p:spPr>
        <p:txBody>
          <a:bodyPr wrap="square" rtlCol="0">
            <a:spAutoFit/>
          </a:bodyPr>
          <a:lstStyle/>
          <a:p>
            <a:pPr marL="342900" indent="-342900" algn="just">
              <a:spcBef>
                <a:spcPts val="600"/>
              </a:spcBef>
              <a:buFont typeface="+mj-lt"/>
              <a:buAutoNum type="arabicPeriod"/>
            </a:pPr>
            <a:r>
              <a:rPr lang="it-IT" sz="1400" i="1" dirty="0">
                <a:latin typeface="TIM Sans" panose="02020503040602060503" pitchFamily="18" charset="0"/>
                <a:cs typeface="Segoe UI" pitchFamily="34" charset="0"/>
              </a:rPr>
              <a:t>Gli operatori garantiscono che qualora </a:t>
            </a:r>
            <a:r>
              <a:rPr lang="it-IT" sz="1400" b="1" i="1" dirty="0">
                <a:latin typeface="TIM Sans" panose="02020503040602060503" pitchFamily="18" charset="0"/>
                <a:cs typeface="Segoe UI" pitchFamily="34" charset="0"/>
              </a:rPr>
              <a:t>un utente finale risolva un contratto</a:t>
            </a:r>
            <a:r>
              <a:rPr lang="it-IT" sz="1400" i="1" dirty="0">
                <a:latin typeface="TIM Sans" panose="02020503040602060503" pitchFamily="18" charset="0"/>
                <a:cs typeface="Segoe UI" pitchFamily="34" charset="0"/>
              </a:rPr>
              <a:t>, lo stesso mantiene il </a:t>
            </a:r>
            <a:r>
              <a:rPr lang="it-IT" sz="1400" b="1" i="1" dirty="0">
                <a:latin typeface="TIM Sans" panose="02020503040602060503" pitchFamily="18" charset="0"/>
                <a:cs typeface="Segoe UI" pitchFamily="34" charset="0"/>
              </a:rPr>
              <a:t>diritto di trasferire il numero di telefono relativo al contratto cessato verso un altro fornitore </a:t>
            </a:r>
            <a:r>
              <a:rPr lang="it-IT" sz="1400" i="1" dirty="0">
                <a:highlight>
                  <a:srgbClr val="FFFFFF"/>
                </a:highlight>
                <a:latin typeface="TIM Sans" panose="02020503040602060503" pitchFamily="18" charset="0"/>
                <a:cs typeface="Segoe UI" pitchFamily="34" charset="0"/>
              </a:rPr>
              <a:t>per almeno un mese dalla </a:t>
            </a:r>
            <a:r>
              <a:rPr lang="it-IT" sz="1400" i="1" dirty="0">
                <a:latin typeface="TIM Sans" panose="02020503040602060503" pitchFamily="18" charset="0"/>
                <a:cs typeface="Segoe UI" pitchFamily="34" charset="0"/>
              </a:rPr>
              <a:t>data della risoluzione, a meno che non rinunci a tale diritto. </a:t>
            </a:r>
          </a:p>
          <a:p>
            <a:pPr marL="342900" indent="-342900" algn="just">
              <a:spcBef>
                <a:spcPts val="600"/>
              </a:spcBef>
              <a:buFont typeface="+mj-lt"/>
              <a:buAutoNum type="arabicPeriod"/>
            </a:pPr>
            <a:r>
              <a:rPr lang="it-IT" sz="1400" i="1" dirty="0">
                <a:latin typeface="TIM Sans" panose="02020503040602060503" pitchFamily="18" charset="0"/>
                <a:cs typeface="Segoe UI" pitchFamily="34" charset="0"/>
              </a:rPr>
              <a:t>Ai fini di cui al precedente comma </a:t>
            </a:r>
            <a:r>
              <a:rPr lang="it-IT" sz="1400" b="1" i="1" dirty="0">
                <a:latin typeface="TIM Sans" panose="02020503040602060503" pitchFamily="18" charset="0"/>
                <a:cs typeface="Segoe UI" pitchFamily="34" charset="0"/>
              </a:rPr>
              <a:t>il donating attende almeno 30 giorni prima di restituire al donor le numerazioni dell’utente il cui contratto si è risolto</a:t>
            </a:r>
            <a:r>
              <a:rPr lang="it-IT" sz="1400" i="1" dirty="0">
                <a:latin typeface="TIM Sans" panose="02020503040602060503" pitchFamily="18" charset="0"/>
                <a:cs typeface="Segoe UI" pitchFamily="34" charset="0"/>
              </a:rPr>
              <a:t>. </a:t>
            </a:r>
          </a:p>
          <a:p>
            <a:pPr marL="342900" indent="-342900" algn="just">
              <a:spcBef>
                <a:spcPts val="600"/>
              </a:spcBef>
              <a:buFont typeface="+mj-lt"/>
              <a:buAutoNum type="arabicPeriod"/>
            </a:pPr>
            <a:r>
              <a:rPr lang="it-IT" sz="1400" i="1" dirty="0">
                <a:latin typeface="TIM Sans" panose="02020503040602060503" pitchFamily="18" charset="0"/>
                <a:cs typeface="Segoe UI" pitchFamily="34" charset="0"/>
              </a:rPr>
              <a:t>Affinché l’utente possa trasferire le numerazioni non portate ai sensi del comma 1, il recipient avvia una richiesta di NP pura verso il donor il quale inoltra la richiesta al donating sulla base delle vigenti procedure tecniche di cui alla delibera n. 35/10/CIR. </a:t>
            </a:r>
          </a:p>
          <a:p>
            <a:pPr marL="342900" indent="-342900" algn="just">
              <a:spcBef>
                <a:spcPts val="600"/>
              </a:spcBef>
              <a:buFont typeface="+mj-lt"/>
              <a:buAutoNum type="arabicPeriod"/>
            </a:pPr>
            <a:r>
              <a:rPr lang="it-IT" sz="1400" i="1" dirty="0">
                <a:latin typeface="TIM Sans" panose="02020503040602060503" pitchFamily="18" charset="0"/>
                <a:cs typeface="Segoe UI" pitchFamily="34" charset="0"/>
              </a:rPr>
              <a:t>Ai fini di cui al comma 1, gli operatori garantiscono, altresì, la validità del codice di trasferimento del numero già in possesso dell’utente per almeno 30 giorni successivi alla risoluzione del contratto. </a:t>
            </a:r>
          </a:p>
          <a:p>
            <a:endParaRPr lang="it-IT" sz="1600" dirty="0"/>
          </a:p>
        </p:txBody>
      </p:sp>
      <p:sp>
        <p:nvSpPr>
          <p:cNvPr id="5" name="Title 1">
            <a:extLst>
              <a:ext uri="{FF2B5EF4-FFF2-40B4-BE49-F238E27FC236}">
                <a16:creationId xmlns:a16="http://schemas.microsoft.com/office/drawing/2014/main" id="{66DCBEFB-DD15-4323-AA8B-D78BC405ECEE}"/>
              </a:ext>
            </a:extLst>
          </p:cNvPr>
          <p:cNvSpPr txBox="1">
            <a:spLocks/>
          </p:cNvSpPr>
          <p:nvPr/>
        </p:nvSpPr>
        <p:spPr bwMode="auto">
          <a:xfrm>
            <a:off x="299210" y="160236"/>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algn="just">
              <a:spcBef>
                <a:spcPts val="600"/>
              </a:spcBef>
            </a:pPr>
            <a:r>
              <a:rPr lang="it-IT" b="1" i="1" dirty="0">
                <a:solidFill>
                  <a:srgbClr val="FF0000"/>
                </a:solidFill>
                <a:latin typeface="TIM Sans" panose="02020503040602060503" pitchFamily="18" charset="0"/>
                <a:cs typeface="Segoe UI" pitchFamily="34" charset="0"/>
              </a:rPr>
              <a:t>Art. 4 Delibera 103/21/CIR «Mantenimento del numero cessato»</a:t>
            </a:r>
          </a:p>
        </p:txBody>
      </p:sp>
    </p:spTree>
    <p:extLst>
      <p:ext uri="{BB962C8B-B14F-4D97-AF65-F5344CB8AC3E}">
        <p14:creationId xmlns:p14="http://schemas.microsoft.com/office/powerpoint/2010/main" val="338255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383876" y="148054"/>
            <a:ext cx="11444795" cy="428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a:defRPr/>
            </a:pPr>
            <a:r>
              <a:rPr lang="it-IT" dirty="0">
                <a:solidFill>
                  <a:srgbClr val="EB0028"/>
                </a:solidFill>
              </a:rPr>
              <a:t>Procedura per il «mantenimento del numero cessato» (1/2)</a:t>
            </a:r>
          </a:p>
        </p:txBody>
      </p:sp>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340785" y="576072"/>
            <a:ext cx="11444794" cy="5678478"/>
          </a:xfrm>
          <a:prstGeom prst="rect">
            <a:avLst/>
          </a:prstGeom>
          <a:noFill/>
        </p:spPr>
        <p:txBody>
          <a:bodyPr wrap="square" rtlCol="0">
            <a:spAutoFit/>
          </a:bodyPr>
          <a:lstStyle/>
          <a:p>
            <a:pPr algn="just"/>
            <a:r>
              <a:rPr lang="it-IT" sz="1400" b="1" dirty="0">
                <a:latin typeface="+mj-lt"/>
                <a:cs typeface="Segoe UI" pitchFamily="34" charset="0"/>
              </a:rPr>
              <a:t>Procedura da seguire per il «mantenimento del numero cessato» per 60gg solari dalla data di cessazione amministrativa della numerazione sui sistemi commerciali del Donating (di seguito DATA)</a:t>
            </a:r>
          </a:p>
          <a:p>
            <a:pPr algn="just"/>
            <a:endParaRPr lang="it-IT" sz="1400" dirty="0">
              <a:latin typeface="+mj-lt"/>
              <a:cs typeface="Segoe UI" pitchFamily="34" charset="0"/>
            </a:endParaRPr>
          </a:p>
          <a:p>
            <a:pPr lvl="0">
              <a:spcBef>
                <a:spcPts val="600"/>
              </a:spcBef>
            </a:pPr>
            <a:r>
              <a:rPr lang="it-IT" sz="1400" b="1" dirty="0">
                <a:solidFill>
                  <a:srgbClr val="FF0000"/>
                </a:solidFill>
                <a:latin typeface="+mj-lt"/>
                <a:cs typeface="Segoe UI" pitchFamily="34" charset="0"/>
              </a:rPr>
              <a:t>Gestione della numerazione cessata</a:t>
            </a:r>
          </a:p>
          <a:p>
            <a:pPr lvl="0">
              <a:spcBef>
                <a:spcPts val="600"/>
              </a:spcBef>
            </a:pPr>
            <a:r>
              <a:rPr lang="it-IT" sz="1400" dirty="0">
                <a:latin typeface="+mj-lt"/>
                <a:cs typeface="Segoe UI" pitchFamily="34" charset="0"/>
              </a:rPr>
              <a:t>In caso di cessazione della numerazione da parte dell’Operatore (es. cessazione della </a:t>
            </a:r>
            <a:r>
              <a:rPr lang="it-IT" sz="1400" dirty="0">
                <a:highlight>
                  <a:srgbClr val="FFFFFF"/>
                </a:highlight>
                <a:latin typeface="+mj-lt"/>
                <a:cs typeface="Segoe UI" pitchFamily="34" charset="0"/>
              </a:rPr>
              <a:t>numerazione richiesta dal cliente o migrazione dell’accesso senza portabilità del numero):</a:t>
            </a:r>
          </a:p>
          <a:p>
            <a:pPr marL="742950" lvl="1" indent="-285750">
              <a:spcBef>
                <a:spcPts val="600"/>
              </a:spcBef>
              <a:buFont typeface="Arial" panose="020B0604020202020204" pitchFamily="34" charset="0"/>
              <a:buChar char="•"/>
            </a:pPr>
            <a:r>
              <a:rPr lang="it-IT" sz="1400" dirty="0">
                <a:latin typeface="+mj-lt"/>
                <a:cs typeface="Segoe UI" pitchFamily="34" charset="0"/>
              </a:rPr>
              <a:t>l’Operatore prevede un nuovo criterio (es. un nuovo stato «</a:t>
            </a:r>
            <a:r>
              <a:rPr lang="it-IT" sz="1400" b="1" dirty="0">
                <a:latin typeface="+mj-lt"/>
                <a:cs typeface="Segoe UI" pitchFamily="34" charset="0"/>
              </a:rPr>
              <a:t>cessazione in </a:t>
            </a:r>
            <a:r>
              <a:rPr lang="it-IT" sz="1400" b="1" dirty="0" err="1">
                <a:latin typeface="+mj-lt"/>
                <a:cs typeface="Segoe UI" pitchFamily="34" charset="0"/>
              </a:rPr>
              <a:t>wait</a:t>
            </a:r>
            <a:r>
              <a:rPr lang="it-IT" sz="1400" dirty="0">
                <a:latin typeface="+mj-lt"/>
                <a:cs typeface="Segoe UI" pitchFamily="34" charset="0"/>
              </a:rPr>
              <a:t>») in cui la numerazione del cliente:</a:t>
            </a:r>
          </a:p>
          <a:p>
            <a:pPr marL="1200150" lvl="2" indent="-285750">
              <a:buFont typeface="Arial" panose="020B0604020202020204" pitchFamily="34" charset="0"/>
              <a:buChar char="•"/>
            </a:pPr>
            <a:r>
              <a:rPr lang="it-IT" sz="1400" dirty="0">
                <a:latin typeface="+mj-lt"/>
                <a:cs typeface="Segoe UI" pitchFamily="34" charset="0"/>
              </a:rPr>
              <a:t>viene cessata amministrativamente dall’Operatore</a:t>
            </a:r>
          </a:p>
          <a:p>
            <a:pPr marL="1200150" lvl="2" indent="-285750">
              <a:buFont typeface="Arial" panose="020B0604020202020204" pitchFamily="34" charset="0"/>
              <a:buChar char="•"/>
            </a:pPr>
            <a:r>
              <a:rPr lang="it-IT" sz="1400" dirty="0">
                <a:latin typeface="+mj-lt"/>
                <a:cs typeface="Segoe UI" pitchFamily="34" charset="0"/>
              </a:rPr>
              <a:t>NON viene restituita al Donor</a:t>
            </a:r>
          </a:p>
          <a:p>
            <a:pPr marL="1200150" lvl="2" indent="-285750">
              <a:buFont typeface="Arial" panose="020B0604020202020204" pitchFamily="34" charset="0"/>
              <a:buChar char="•"/>
            </a:pPr>
            <a:r>
              <a:rPr lang="it-IT" sz="1400" dirty="0">
                <a:latin typeface="+mj-lt"/>
                <a:cs typeface="Segoe UI" pitchFamily="34" charset="0"/>
              </a:rPr>
              <a:t>non è assegnabile dall’ Operatore ad altri clienti</a:t>
            </a:r>
          </a:p>
          <a:p>
            <a:pPr marL="1200150" lvl="2" indent="-285750">
              <a:buFont typeface="Arial" panose="020B0604020202020204" pitchFamily="34" charset="0"/>
              <a:buChar char="•"/>
            </a:pPr>
            <a:r>
              <a:rPr lang="it-IT" sz="1400" dirty="0">
                <a:latin typeface="+mj-lt"/>
                <a:cs typeface="Segoe UI" pitchFamily="34" charset="0"/>
              </a:rPr>
              <a:t>a discrezione dell’Operatore, può essere riassegnata al cliente medesimo</a:t>
            </a:r>
          </a:p>
          <a:p>
            <a:pPr marL="1200150" lvl="2" indent="-285750">
              <a:buFont typeface="Arial" panose="020B0604020202020204" pitchFamily="34" charset="0"/>
              <a:buChar char="•"/>
            </a:pPr>
            <a:r>
              <a:rPr lang="it-IT" sz="1400" dirty="0">
                <a:latin typeface="+mj-lt"/>
                <a:cs typeface="Segoe UI" pitchFamily="34" charset="0"/>
              </a:rPr>
              <a:t>è migrabile in NP pura verso altri Recipient</a:t>
            </a:r>
          </a:p>
          <a:p>
            <a:pPr marL="742950" lvl="1" indent="-285750">
              <a:spcBef>
                <a:spcPts val="600"/>
              </a:spcBef>
              <a:buFont typeface="Arial" panose="020B0604020202020204" pitchFamily="34" charset="0"/>
              <a:buChar char="•"/>
            </a:pPr>
            <a:r>
              <a:rPr lang="it-IT" sz="1400" dirty="0">
                <a:latin typeface="+mj-lt"/>
                <a:cs typeface="Segoe UI" pitchFamily="34" charset="0"/>
              </a:rPr>
              <a:t>L’Operatore deve “conservare” il codice segreto assegnato al cliente/numero cessato per 90 gg solari successivi alla DATA per gestire un eventuale ordine di NP che dovesse pervenire dal Donor entro 90 gg solari dalla DATA (&lt;=  DATA +90gg solari);</a:t>
            </a:r>
          </a:p>
          <a:p>
            <a:pPr marL="742950" lvl="1" indent="-285750">
              <a:spcBef>
                <a:spcPts val="600"/>
              </a:spcBef>
              <a:buFont typeface="Arial" panose="020B0604020202020204" pitchFamily="34" charset="0"/>
              <a:buChar char="•"/>
            </a:pPr>
            <a:r>
              <a:rPr lang="it-IT" sz="1400" dirty="0">
                <a:latin typeface="+mj-lt"/>
                <a:cs typeface="Segoe UI" pitchFamily="34" charset="0"/>
              </a:rPr>
              <a:t>L’Operatore, fatta eccezione per i casi di NP già in corso o di NP espletata positivamente post DATA, deve restituire la numerazione al Donor al 91°giorno solare dalla DATA.</a:t>
            </a:r>
          </a:p>
          <a:p>
            <a:pPr>
              <a:spcBef>
                <a:spcPts val="600"/>
              </a:spcBef>
            </a:pPr>
            <a:r>
              <a:rPr lang="it-IT" sz="1400" b="1" dirty="0">
                <a:solidFill>
                  <a:srgbClr val="FF0000"/>
                </a:solidFill>
                <a:latin typeface="+mj-lt"/>
                <a:cs typeface="Segoe UI" pitchFamily="34" charset="0"/>
              </a:rPr>
              <a:t>NP della numerazione cessata </a:t>
            </a:r>
          </a:p>
          <a:p>
            <a:pPr>
              <a:spcBef>
                <a:spcPts val="600"/>
              </a:spcBef>
            </a:pPr>
            <a:r>
              <a:rPr lang="it-IT" sz="1400" dirty="0">
                <a:latin typeface="+mj-lt"/>
                <a:cs typeface="Segoe UI" pitchFamily="34" charset="0"/>
              </a:rPr>
              <a:t>Nel caso in cui il cliente si rivolge al Recipient per richiedere la NP pura entro 60gg solari dalla DATA:</a:t>
            </a:r>
          </a:p>
          <a:p>
            <a:pPr marL="742950" lvl="1" indent="-285750">
              <a:spcBef>
                <a:spcPts val="600"/>
              </a:spcBef>
              <a:buFont typeface="Arial" panose="020B0604020202020204" pitchFamily="34" charset="0"/>
              <a:buChar char="•"/>
            </a:pPr>
            <a:r>
              <a:rPr lang="it-IT" sz="1400" dirty="0">
                <a:latin typeface="+mj-lt"/>
                <a:cs typeface="Segoe UI" pitchFamily="34" charset="0"/>
              </a:rPr>
              <a:t>Il Recipient invia, con sollecitudine, una richiesta di NP pura al Donor</a:t>
            </a:r>
          </a:p>
          <a:p>
            <a:pPr marL="742950" lvl="1" indent="-285750">
              <a:spcBef>
                <a:spcPts val="600"/>
              </a:spcBef>
              <a:buFont typeface="Arial" panose="020B0604020202020204" pitchFamily="34" charset="0"/>
              <a:buChar char="•"/>
            </a:pPr>
            <a:r>
              <a:rPr lang="it-IT" sz="1400" dirty="0">
                <a:latin typeface="+mj-lt"/>
                <a:cs typeface="Segoe UI" pitchFamily="34" charset="0"/>
              </a:rPr>
              <a:t>Eventuali richieste ricevute dal Donating oltre DATA + 90 gg solari saranno scartate dal Donating con causale «cessazione in corso relativa al DIRECTORY NUMBER» con codice 12.</a:t>
            </a:r>
          </a:p>
          <a:p>
            <a:pPr marL="742950" lvl="1" indent="-285750">
              <a:spcBef>
                <a:spcPts val="600"/>
              </a:spcBef>
              <a:buFont typeface="Arial" panose="020B0604020202020204" pitchFamily="34" charset="0"/>
              <a:buChar char="•"/>
            </a:pPr>
            <a:r>
              <a:rPr lang="it-IT" sz="1400" dirty="0">
                <a:latin typeface="+mj-lt"/>
                <a:cs typeface="Segoe UI" pitchFamily="34" charset="0"/>
              </a:rPr>
              <a:t>Il processo prosegue secondo quanto previsto nel caso di NP pura.</a:t>
            </a:r>
          </a:p>
        </p:txBody>
      </p:sp>
    </p:spTree>
    <p:extLst>
      <p:ext uri="{BB962C8B-B14F-4D97-AF65-F5344CB8AC3E}">
        <p14:creationId xmlns:p14="http://schemas.microsoft.com/office/powerpoint/2010/main" val="30742056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383876" y="148054"/>
            <a:ext cx="11444795" cy="428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a:defRPr/>
            </a:pPr>
            <a:r>
              <a:rPr lang="it-IT" dirty="0">
                <a:solidFill>
                  <a:srgbClr val="EB0028"/>
                </a:solidFill>
              </a:rPr>
              <a:t>Procedura per il «mantenimento del numero cessato» (2/2)</a:t>
            </a:r>
          </a:p>
        </p:txBody>
      </p:sp>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278988" y="503440"/>
            <a:ext cx="11267016" cy="6103402"/>
          </a:xfrm>
          <a:prstGeom prst="rect">
            <a:avLst/>
          </a:prstGeom>
          <a:noFill/>
        </p:spPr>
        <p:txBody>
          <a:bodyPr wrap="square" rtlCol="0">
            <a:spAutoFit/>
          </a:bodyPr>
          <a:lstStyle/>
          <a:p>
            <a:pPr algn="just"/>
            <a:r>
              <a:rPr lang="it-IT" sz="1400" b="1" dirty="0">
                <a:solidFill>
                  <a:srgbClr val="FF0000"/>
                </a:solidFill>
                <a:latin typeface="+mj-lt"/>
                <a:cs typeface="Segoe UI" pitchFamily="34" charset="0"/>
              </a:rPr>
              <a:t>Precisazioni</a:t>
            </a:r>
          </a:p>
          <a:p>
            <a:pPr marL="228600" indent="-228600" algn="just">
              <a:spcBef>
                <a:spcPts val="600"/>
              </a:spcBef>
              <a:buFont typeface="+mj-lt"/>
              <a:buAutoNum type="arabicPeriod"/>
            </a:pPr>
            <a:r>
              <a:rPr lang="it-IT" sz="1200" dirty="0">
                <a:latin typeface="TIM Sans" panose="02020503040602060503" pitchFamily="18" charset="0"/>
                <a:cs typeface="Segoe UI" pitchFamily="34" charset="0"/>
              </a:rPr>
              <a:t>Gli Operatori hanno condiviso di prevedere la possibilità per il cliente di richiedere la NP entro 60gg solari dalla DATA estendendo quanto prevista dall’art. 4 della Delibera 103/21/CIR.</a:t>
            </a:r>
          </a:p>
          <a:p>
            <a:pPr marL="228600" indent="-228600" algn="just">
              <a:spcBef>
                <a:spcPts val="600"/>
              </a:spcBef>
              <a:buFont typeface="+mj-lt"/>
              <a:buAutoNum type="arabicPeriod"/>
            </a:pPr>
            <a:r>
              <a:rPr lang="it-IT" sz="1200" dirty="0">
                <a:latin typeface="TIM Sans" panose="02020503040602060503" pitchFamily="18" charset="0"/>
                <a:cs typeface="Segoe UI" pitchFamily="34" charset="0"/>
              </a:rPr>
              <a:t>Gli Operatori dovranno comunicare ai clienti che hanno il diritto di trasferire il numero di telefono relativo alla numerazione cessata verso un altro fornitore entro 60gg dalla DATA.</a:t>
            </a:r>
          </a:p>
          <a:p>
            <a:pPr marL="228600" indent="-228600" algn="just">
              <a:spcBef>
                <a:spcPts val="600"/>
              </a:spcBef>
              <a:buFont typeface="+mj-lt"/>
              <a:buAutoNum type="arabicPeriod"/>
            </a:pPr>
            <a:r>
              <a:rPr lang="it-IT" sz="1200" dirty="0">
                <a:latin typeface="TIM Sans" panose="02020503040602060503" pitchFamily="18" charset="0"/>
                <a:cs typeface="Segoe UI" pitchFamily="34" charset="0"/>
              </a:rPr>
              <a:t>Per garantire l’esercizio del diritto del cliente al trasferimento della numerazione nei 60gg solari e tenendo conto della variabilità con cui ogni singolo Operatore effettua la cessazione sui propri sistemi, gli Operatori concordano di gestire le numerazioni cessate e la NP su numerazioni cessate </a:t>
            </a:r>
            <a:r>
              <a:rPr lang="it-IT" sz="1200" strike="sngStrike" dirty="0">
                <a:latin typeface="TIM Sans" panose="02020503040602060503" pitchFamily="18" charset="0"/>
                <a:cs typeface="Segoe UI" pitchFamily="34" charset="0"/>
              </a:rPr>
              <a:t>le attività </a:t>
            </a:r>
            <a:r>
              <a:rPr lang="it-IT" sz="1200" dirty="0">
                <a:latin typeface="TIM Sans" panose="02020503040602060503" pitchFamily="18" charset="0"/>
                <a:cs typeface="Segoe UI" pitchFamily="34" charset="0"/>
              </a:rPr>
              <a:t>secondo le tempistiche riportate nella slide precedente.</a:t>
            </a:r>
          </a:p>
          <a:p>
            <a:pPr marL="228600" indent="-228600" algn="just">
              <a:spcBef>
                <a:spcPts val="600"/>
              </a:spcBef>
              <a:buFont typeface="+mj-lt"/>
              <a:buAutoNum type="arabicPeriod"/>
            </a:pPr>
            <a:r>
              <a:rPr lang="it-IT" sz="1200" dirty="0">
                <a:latin typeface="TIM Sans" panose="02020503040602060503" pitchFamily="18" charset="0"/>
                <a:cs typeface="Segoe UI" pitchFamily="34" charset="0"/>
              </a:rPr>
              <a:t>Il mantenimento del numero deve essere applicato a tutte le casistiche di risoluzione del contratto. </a:t>
            </a:r>
          </a:p>
          <a:p>
            <a:pPr marL="228600" indent="-228600" algn="just">
              <a:spcBef>
                <a:spcPts val="600"/>
              </a:spcBef>
              <a:buFont typeface="+mj-lt"/>
              <a:buAutoNum type="arabicPeriod"/>
            </a:pPr>
            <a:r>
              <a:rPr lang="it-IT" sz="1200" dirty="0">
                <a:latin typeface="TIM Sans" panose="02020503040602060503" pitchFamily="18" charset="0"/>
                <a:cs typeface="Segoe UI" pitchFamily="34" charset="0"/>
              </a:rPr>
              <a:t>Nel caso di risoluzione di un contratto relativo ad un servizio di accesso a cui è associata una numerazione (es: WLR, VULL, ULL+NP, BTS+NP, FTTH+NP) il </a:t>
            </a:r>
            <a:r>
              <a:rPr lang="it-IT" sz="1200" dirty="0" err="1">
                <a:latin typeface="TIM Sans" panose="02020503040602060503" pitchFamily="18" charset="0"/>
                <a:cs typeface="Segoe UI" pitchFamily="34" charset="0"/>
              </a:rPr>
              <a:t>Returning</a:t>
            </a:r>
            <a:r>
              <a:rPr lang="it-IT" sz="1200" dirty="0">
                <a:latin typeface="TIM Sans" panose="02020503040602060503" pitchFamily="18" charset="0"/>
                <a:cs typeface="Segoe UI" pitchFamily="34" charset="0"/>
              </a:rPr>
              <a:t>, per garantire il mantenimento del numerazione, deve:</a:t>
            </a:r>
          </a:p>
          <a:p>
            <a:pPr marL="685800" lvl="1" indent="-228600" algn="just">
              <a:buFont typeface="+mj-lt"/>
              <a:buAutoNum type="alphaLcParenR"/>
            </a:pPr>
            <a:r>
              <a:rPr lang="it-IT" sz="1200" dirty="0">
                <a:latin typeface="TIM Sans" panose="02020503040602060503" pitchFamily="18" charset="0"/>
                <a:cs typeface="Segoe UI" pitchFamily="34" charset="0"/>
              </a:rPr>
              <a:t>Per il WLR/VULL richiedere la NP Pura del numero del WLR/VULL (con </a:t>
            </a:r>
            <a:r>
              <a:rPr lang="it-IT" sz="1200" dirty="0" err="1">
                <a:latin typeface="TIM Sans" panose="02020503040602060503" pitchFamily="18" charset="0"/>
                <a:cs typeface="Segoe UI" pitchFamily="34" charset="0"/>
              </a:rPr>
              <a:t>Recipinent</a:t>
            </a:r>
            <a:r>
              <a:rPr lang="it-IT" sz="1200" dirty="0">
                <a:latin typeface="TIM Sans" panose="02020503040602060503" pitchFamily="18" charset="0"/>
                <a:cs typeface="Segoe UI" pitchFamily="34" charset="0"/>
              </a:rPr>
              <a:t> = Donating). In questo caso l’accesso WLR/VULL viene cessato automaticamente da TIM che fornisce al Donating = Recipient una notifica asincrona di conferma della cessazione. In seguito all’avvenuta NP, la numerazione rimane attiva presso il </a:t>
            </a:r>
            <a:r>
              <a:rPr lang="it-IT" sz="1200" dirty="0" err="1">
                <a:latin typeface="TIM Sans" panose="02020503040602060503" pitchFamily="18" charset="0"/>
                <a:cs typeface="Segoe UI" pitchFamily="34" charset="0"/>
              </a:rPr>
              <a:t>Returning</a:t>
            </a:r>
            <a:r>
              <a:rPr lang="it-IT" sz="1200" dirty="0">
                <a:latin typeface="TIM Sans" panose="02020503040602060503" pitchFamily="18" charset="0"/>
                <a:cs typeface="Segoe UI" pitchFamily="34" charset="0"/>
              </a:rPr>
              <a:t>. </a:t>
            </a:r>
          </a:p>
          <a:p>
            <a:pPr marL="685800" lvl="1" indent="-228600" algn="just">
              <a:buFont typeface="+mj-lt"/>
              <a:buAutoNum type="alphaLcParenR"/>
            </a:pPr>
            <a:r>
              <a:rPr lang="it-IT" sz="1200" dirty="0">
                <a:latin typeface="TIM Sans" panose="02020503040602060503" pitchFamily="18" charset="0"/>
                <a:cs typeface="Segoe UI" pitchFamily="34" charset="0"/>
              </a:rPr>
              <a:t>Per gli altri servizi richiedere la cessazione del solo accesso. In questo caso la numerazione rimane disponibile presso il </a:t>
            </a:r>
            <a:r>
              <a:rPr lang="it-IT" sz="1200" dirty="0" err="1">
                <a:latin typeface="TIM Sans" panose="02020503040602060503" pitchFamily="18" charset="0"/>
                <a:cs typeface="Segoe UI" pitchFamily="34" charset="0"/>
              </a:rPr>
              <a:t>Returning</a:t>
            </a:r>
            <a:r>
              <a:rPr lang="it-IT" sz="1200" dirty="0">
                <a:latin typeface="TIM Sans" panose="02020503040602060503" pitchFamily="18" charset="0"/>
                <a:cs typeface="Segoe UI" pitchFamily="34" charset="0"/>
              </a:rPr>
              <a:t>.</a:t>
            </a:r>
          </a:p>
          <a:p>
            <a:pPr marL="265113" lvl="1" algn="just"/>
            <a:r>
              <a:rPr lang="it-IT" sz="1200" dirty="0">
                <a:latin typeface="TIM Sans" panose="02020503040602060503" pitchFamily="18" charset="0"/>
                <a:cs typeface="Segoe UI" pitchFamily="34" charset="0"/>
              </a:rPr>
              <a:t>In entrambi i casi, dopo 90gg solari, il </a:t>
            </a:r>
            <a:r>
              <a:rPr lang="it-IT" sz="1200" dirty="0" err="1">
                <a:latin typeface="TIM Sans" panose="02020503040602060503" pitchFamily="18" charset="0"/>
                <a:cs typeface="Segoe UI" pitchFamily="34" charset="0"/>
              </a:rPr>
              <a:t>Returning</a:t>
            </a:r>
            <a:r>
              <a:rPr lang="it-IT" sz="1200" dirty="0">
                <a:latin typeface="TIM Sans" panose="02020503040602060503" pitchFamily="18" charset="0"/>
                <a:cs typeface="Segoe UI" pitchFamily="34" charset="0"/>
              </a:rPr>
              <a:t> chiederà al </a:t>
            </a:r>
            <a:r>
              <a:rPr lang="it-IT" sz="1200" dirty="0" err="1">
                <a:latin typeface="TIM Sans" panose="02020503040602060503" pitchFamily="18" charset="0"/>
                <a:cs typeface="Segoe UI" pitchFamily="34" charset="0"/>
              </a:rPr>
              <a:t>Donor</a:t>
            </a:r>
            <a:r>
              <a:rPr lang="it-IT" sz="1200" dirty="0">
                <a:latin typeface="TIM Sans" panose="02020503040602060503" pitchFamily="18" charset="0"/>
                <a:cs typeface="Segoe UI" pitchFamily="34" charset="0"/>
              </a:rPr>
              <a:t> la cessazione del numero.</a:t>
            </a:r>
          </a:p>
          <a:p>
            <a:pPr marL="265113" lvl="1" algn="just"/>
            <a:r>
              <a:rPr lang="it-IT" sz="1200" dirty="0">
                <a:latin typeface="TIM Sans" panose="02020503040602060503" pitchFamily="18" charset="0"/>
                <a:cs typeface="Segoe UI" pitchFamily="34" charset="0"/>
              </a:rPr>
              <a:t>In alternativa, il </a:t>
            </a:r>
            <a:r>
              <a:rPr lang="it-IT" sz="1200" dirty="0" err="1">
                <a:latin typeface="TIM Sans" panose="02020503040602060503" pitchFamily="18" charset="0"/>
                <a:cs typeface="Segoe UI" pitchFamily="34" charset="0"/>
              </a:rPr>
              <a:t>Returning</a:t>
            </a:r>
            <a:r>
              <a:rPr lang="it-IT" sz="1200" dirty="0">
                <a:latin typeface="TIM Sans" panose="02020503040602060503" pitchFamily="18" charset="0"/>
                <a:cs typeface="Segoe UI" pitchFamily="34" charset="0"/>
              </a:rPr>
              <a:t> può attendere 90gg e chiedere la cessazione contestuale del servizio e della numerazione il 91°giorno. </a:t>
            </a:r>
          </a:p>
          <a:p>
            <a:pPr marL="228600" indent="-228600" algn="just">
              <a:spcBef>
                <a:spcPts val="600"/>
              </a:spcBef>
              <a:buFont typeface="+mj-lt"/>
              <a:buAutoNum type="arabicPeriod"/>
            </a:pPr>
            <a:r>
              <a:rPr lang="it-IT" sz="1200" dirty="0">
                <a:latin typeface="TIM Sans" panose="02020503040602060503" pitchFamily="18" charset="0"/>
                <a:cs typeface="Segoe UI" pitchFamily="34" charset="0"/>
              </a:rPr>
              <a:t>Il mantenimento del numero non si applica per i casi di cambio numero e/o trasloco con cambio numero</a:t>
            </a:r>
          </a:p>
          <a:p>
            <a:pPr marL="228600" indent="-228600" algn="just">
              <a:spcBef>
                <a:spcPts val="600"/>
              </a:spcBef>
              <a:buFont typeface="+mj-lt"/>
              <a:buAutoNum type="arabicPeriod"/>
            </a:pPr>
            <a:r>
              <a:rPr lang="it-IT" sz="1200" dirty="0">
                <a:latin typeface="TIM Sans" panose="02020503040602060503" pitchFamily="18" charset="0"/>
                <a:cs typeface="Segoe UI" pitchFamily="34" charset="0"/>
              </a:rPr>
              <a:t>Per garantire il mantenimento del numero, ai fini delle comunicazioni verso DBU (elenco telefonico), il </a:t>
            </a:r>
            <a:r>
              <a:rPr lang="it-IT" sz="1200" dirty="0" err="1">
                <a:latin typeface="TIM Sans" panose="02020503040602060503" pitchFamily="18" charset="0"/>
                <a:cs typeface="Segoe UI" pitchFamily="34" charset="0"/>
              </a:rPr>
              <a:t>Returning</a:t>
            </a:r>
            <a:r>
              <a:rPr lang="it-IT" sz="1200" dirty="0">
                <a:latin typeface="TIM Sans" panose="02020503040602060503" pitchFamily="18" charset="0"/>
                <a:cs typeface="Segoe UI" pitchFamily="34" charset="0"/>
              </a:rPr>
              <a:t> deve pubblicare :</a:t>
            </a:r>
          </a:p>
          <a:p>
            <a:pPr marL="685800" lvl="1" indent="-228600" algn="just">
              <a:buFont typeface="+mj-lt"/>
              <a:buAutoNum type="alphaLcParenR"/>
            </a:pPr>
            <a:r>
              <a:rPr lang="it-IT" sz="1200" dirty="0">
                <a:latin typeface="TIM Sans" panose="02020503040602060503" pitchFamily="18" charset="0"/>
                <a:cs typeface="Segoe UI" pitchFamily="34" charset="0"/>
              </a:rPr>
              <a:t>l’evento di Cessazione (</a:t>
            </a:r>
            <a:r>
              <a:rPr lang="it-IT" sz="1200" dirty="0" err="1">
                <a:latin typeface="TIM Sans" panose="02020503040602060503" pitchFamily="18" charset="0"/>
                <a:cs typeface="Segoe UI" pitchFamily="34" charset="0"/>
              </a:rPr>
              <a:t>CodLavoro</a:t>
            </a:r>
            <a:r>
              <a:rPr lang="it-IT" sz="1200" dirty="0">
                <a:latin typeface="TIM Sans" panose="02020503040602060503" pitchFamily="18" charset="0"/>
                <a:cs typeface="Segoe UI" pitchFamily="34" charset="0"/>
              </a:rPr>
              <a:t> = 06) il 91°giorno dalla DATA </a:t>
            </a:r>
          </a:p>
          <a:p>
            <a:pPr marL="685800" lvl="1" indent="-228600" algn="just">
              <a:buFont typeface="+mj-lt"/>
              <a:buAutoNum type="alphaLcParenR"/>
            </a:pPr>
            <a:r>
              <a:rPr lang="it-IT" sz="1200" dirty="0">
                <a:latin typeface="TIM Sans" panose="02020503040602060503" pitchFamily="18" charset="0"/>
                <a:cs typeface="Segoe UI" pitchFamily="34" charset="0"/>
              </a:rPr>
              <a:t>l’evento di Cessazione per NP (</a:t>
            </a:r>
            <a:r>
              <a:rPr lang="it-IT" sz="1200" dirty="0" err="1">
                <a:latin typeface="TIM Sans" panose="02020503040602060503" pitchFamily="18" charset="0"/>
                <a:cs typeface="Segoe UI" pitchFamily="34" charset="0"/>
              </a:rPr>
              <a:t>CodLavoro</a:t>
            </a:r>
            <a:r>
              <a:rPr lang="it-IT" sz="1200" dirty="0">
                <a:latin typeface="TIM Sans" panose="02020503040602060503" pitchFamily="18" charset="0"/>
                <a:cs typeface="Segoe UI" pitchFamily="34" charset="0"/>
              </a:rPr>
              <a:t> = 07), se prima dei 90gg dovesse arrivare una richiesta di portabilità di NP che si espleta positivamente</a:t>
            </a:r>
          </a:p>
          <a:p>
            <a:pPr marL="228600" indent="-228600" algn="just">
              <a:spcBef>
                <a:spcPts val="600"/>
              </a:spcBef>
              <a:buFont typeface="+mj-lt"/>
              <a:buAutoNum type="arabicPeriod"/>
            </a:pPr>
            <a:r>
              <a:rPr lang="it-IT" sz="1200" dirty="0">
                <a:latin typeface="TIM Sans" panose="02020503040602060503" pitchFamily="18" charset="0"/>
                <a:cs typeface="Segoe UI" pitchFamily="34" charset="0"/>
              </a:rPr>
              <a:t>In linea con quanto previsto dal documento del MISE (“</a:t>
            </a:r>
            <a:r>
              <a:rPr lang="it-IT" sz="1200" i="1" dirty="0">
                <a:latin typeface="TIM Sans" panose="02020503040602060503" pitchFamily="18" charset="0"/>
                <a:cs typeface="Segoe UI" pitchFamily="34" charset="0"/>
              </a:rPr>
              <a:t>Procedura di interfacciamento tra i Gestori di servizi di Telecomunicazioni ed ISCTI nelle Comunicazioni di Numeri portati</a:t>
            </a:r>
            <a:r>
              <a:rPr lang="it-IT" sz="1200" dirty="0">
                <a:latin typeface="TIM Sans" panose="02020503040602060503" pitchFamily="18" charset="0"/>
                <a:cs typeface="Segoe UI" pitchFamily="34" charset="0"/>
              </a:rPr>
              <a:t>”, v. 0.4, codice NPTS1-NT-01.04) per la gestione NPTS: </a:t>
            </a:r>
          </a:p>
          <a:p>
            <a:pPr marL="452438" lvl="1" indent="-187325">
              <a:lnSpc>
                <a:spcPct val="114000"/>
              </a:lnSpc>
              <a:buFont typeface="Arial" panose="020B0604020202020204" pitchFamily="34" charset="0"/>
              <a:buChar char="•"/>
            </a:pPr>
            <a:r>
              <a:rPr lang="it-IT" sz="1200" dirty="0">
                <a:latin typeface="TIM Sans" panose="02020503040602060503" pitchFamily="18" charset="0"/>
                <a:cs typeface="Segoe UI" pitchFamily="34" charset="0"/>
              </a:rPr>
              <a:t>nel caso di richiesta di NP il </a:t>
            </a:r>
            <a:r>
              <a:rPr lang="it-IT" sz="1200" dirty="0" err="1">
                <a:latin typeface="TIM Sans" panose="02020503040602060503" pitchFamily="18" charset="0"/>
                <a:cs typeface="Segoe UI" pitchFamily="34" charset="0"/>
              </a:rPr>
              <a:t>Recipient</a:t>
            </a:r>
            <a:r>
              <a:rPr lang="it-IT" sz="1200" dirty="0">
                <a:latin typeface="TIM Sans" panose="02020503040602060503" pitchFamily="18" charset="0"/>
                <a:cs typeface="Segoe UI" pitchFamily="34" charset="0"/>
              </a:rPr>
              <a:t> ha l’obbligo di comunicare a NPTS che sta portando il numero sulla sua rete (Par 7.1 Passaggio di portabilità, pag. 11) </a:t>
            </a:r>
          </a:p>
          <a:p>
            <a:pPr marL="452438" lvl="1" indent="-187325">
              <a:lnSpc>
                <a:spcPct val="114000"/>
              </a:lnSpc>
              <a:buFont typeface="Arial" panose="020B0604020202020204" pitchFamily="34" charset="0"/>
              <a:buChar char="•"/>
            </a:pPr>
            <a:r>
              <a:rPr lang="it-IT" sz="1200" dirty="0">
                <a:latin typeface="TIM Sans" panose="02020503040602060503" pitchFamily="18" charset="0"/>
                <a:cs typeface="Segoe UI" pitchFamily="34" charset="0"/>
              </a:rPr>
              <a:t>nel caso di cessazione della numerazione (con restituzione al </a:t>
            </a:r>
            <a:r>
              <a:rPr lang="it-IT" sz="1200" dirty="0" err="1">
                <a:latin typeface="TIM Sans" panose="02020503040602060503" pitchFamily="18" charset="0"/>
                <a:cs typeface="Segoe UI" pitchFamily="34" charset="0"/>
              </a:rPr>
              <a:t>Donor</a:t>
            </a:r>
            <a:r>
              <a:rPr lang="it-IT" sz="1200" dirty="0">
                <a:latin typeface="TIM Sans" panose="02020503040602060503" pitchFamily="18" charset="0"/>
                <a:cs typeface="Segoe UI" pitchFamily="34" charset="0"/>
              </a:rPr>
              <a:t>) è il </a:t>
            </a:r>
            <a:r>
              <a:rPr lang="it-IT" sz="1200" dirty="0" err="1">
                <a:latin typeface="TIM Sans" panose="02020503040602060503" pitchFamily="18" charset="0"/>
                <a:cs typeface="Segoe UI" pitchFamily="34" charset="0"/>
              </a:rPr>
              <a:t>Donor</a:t>
            </a:r>
            <a:r>
              <a:rPr lang="it-IT" sz="1200" dirty="0">
                <a:latin typeface="TIM Sans" panose="02020503040602060503" pitchFamily="18" charset="0"/>
                <a:cs typeface="Segoe UI" pitchFamily="34" charset="0"/>
              </a:rPr>
              <a:t> che ha l’obbligo di comunicare a NPTS che la numerazione è rientrata presso il </a:t>
            </a:r>
            <a:r>
              <a:rPr lang="it-IT" sz="1200" dirty="0" err="1">
                <a:latin typeface="TIM Sans" panose="02020503040602060503" pitchFamily="18" charset="0"/>
                <a:cs typeface="Segoe UI" pitchFamily="34" charset="0"/>
              </a:rPr>
              <a:t>Donor</a:t>
            </a:r>
            <a:r>
              <a:rPr lang="it-IT" sz="1200" dirty="0">
                <a:latin typeface="TIM Sans" panose="02020503040602060503" pitchFamily="18" charset="0"/>
                <a:cs typeface="Segoe UI" pitchFamily="34" charset="0"/>
              </a:rPr>
              <a:t> stesso (Par. 7.2 Cessazione del numero, pag. 11/12).</a:t>
            </a:r>
          </a:p>
          <a:p>
            <a:pPr marL="228600" lvl="1" indent="-228600" algn="just">
              <a:lnSpc>
                <a:spcPct val="114000"/>
              </a:lnSpc>
              <a:spcBef>
                <a:spcPts val="600"/>
              </a:spcBef>
              <a:buFont typeface="+mj-lt"/>
              <a:buAutoNum type="arabicPeriod" startAt="9"/>
            </a:pPr>
            <a:r>
              <a:rPr lang="it-IT" sz="1200" dirty="0">
                <a:latin typeface="TIM Sans" panose="02020503040602060503" pitchFamily="18" charset="0"/>
                <a:cs typeface="Segoe UI" pitchFamily="34" charset="0"/>
              </a:rPr>
              <a:t>Il processo di mantenimento del numero cessato si applica per le cessazioni delle numerazioni che verranno richieste a partire dalla data di rilascio in esercizio delle procedure di cui alla Delibera 103/21/CIR.</a:t>
            </a:r>
          </a:p>
        </p:txBody>
      </p:sp>
    </p:spTree>
    <p:extLst>
      <p:ext uri="{BB962C8B-B14F-4D97-AF65-F5344CB8AC3E}">
        <p14:creationId xmlns:p14="http://schemas.microsoft.com/office/powerpoint/2010/main" val="32697220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383876" y="148054"/>
            <a:ext cx="11267016"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a:defRPr/>
            </a:pPr>
            <a:r>
              <a:rPr lang="it-IT" dirty="0">
                <a:solidFill>
                  <a:srgbClr val="EB0028"/>
                </a:solidFill>
              </a:rPr>
              <a:t>Impatti sulle migrazioni del. 274/07/CONS per il «mantenimento del numero cessato»</a:t>
            </a:r>
            <a:endParaRPr lang="it-IT" dirty="0">
              <a:solidFill>
                <a:srgbClr val="EB0028"/>
              </a:solidFill>
              <a:ea typeface="ＭＳ Ｐゴシック"/>
              <a:cs typeface="Arial"/>
            </a:endParaRPr>
          </a:p>
          <a:p>
            <a:pPr marL="0" marR="0" lvl="0" indent="0" algn="l" defTabSz="685800" rtl="0" eaLnBrk="1" fontAlgn="auto" latinLnBrk="0" hangingPunct="1">
              <a:lnSpc>
                <a:spcPct val="90000"/>
              </a:lnSpc>
              <a:spcBef>
                <a:spcPct val="0"/>
              </a:spcBef>
              <a:spcAft>
                <a:spcPts val="0"/>
              </a:spcAft>
              <a:buClrTx/>
              <a:buSzTx/>
              <a:buFontTx/>
              <a:buNone/>
              <a:tabLst/>
              <a:defRPr/>
            </a:pPr>
            <a:endPar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a:p>
            <a:pPr marL="0" marR="0" lvl="0" indent="0" algn="l" defTabSz="685800" rtl="0" eaLnBrk="1" fontAlgn="auto" latinLnBrk="0" hangingPunct="1">
              <a:lnSpc>
                <a:spcPct val="90000"/>
              </a:lnSpc>
              <a:spcBef>
                <a:spcPct val="0"/>
              </a:spcBef>
              <a:spcAft>
                <a:spcPts val="0"/>
              </a:spcAft>
              <a:buClrTx/>
              <a:buSzTx/>
              <a:buFontTx/>
              <a:buNone/>
              <a:tabLst/>
              <a:defRPr/>
            </a:pPr>
            <a:r>
              <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 </a:t>
            </a:r>
          </a:p>
        </p:txBody>
      </p:sp>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5" name="CasellaDiTesto 4">
            <a:extLst>
              <a:ext uri="{FF2B5EF4-FFF2-40B4-BE49-F238E27FC236}">
                <a16:creationId xmlns:a16="http://schemas.microsoft.com/office/drawing/2014/main" id="{61CD8CDF-67C0-4523-98D2-1BECF3375840}"/>
              </a:ext>
            </a:extLst>
          </p:cNvPr>
          <p:cNvSpPr txBox="1"/>
          <p:nvPr/>
        </p:nvSpPr>
        <p:spPr>
          <a:xfrm>
            <a:off x="383876" y="774227"/>
            <a:ext cx="11081293" cy="830997"/>
          </a:xfrm>
          <a:prstGeom prst="rect">
            <a:avLst/>
          </a:prstGeom>
          <a:noFill/>
        </p:spPr>
        <p:txBody>
          <a:bodyPr wrap="square" rtlCol="0">
            <a:spAutoFit/>
          </a:bodyPr>
          <a:lstStyle/>
          <a:p>
            <a:endParaRPr lang="it-IT" sz="1600" dirty="0">
              <a:highlight>
                <a:srgbClr val="FFFF00"/>
              </a:highlight>
              <a:cs typeface="Segoe UI" pitchFamily="34" charset="0"/>
            </a:endParaRPr>
          </a:p>
          <a:p>
            <a:pPr marL="285750" indent="-285750" algn="just">
              <a:buFont typeface="Arial" panose="020B0604020202020204" pitchFamily="34" charset="0"/>
              <a:buChar char="•"/>
            </a:pPr>
            <a:endParaRPr lang="it-IT" sz="1600" dirty="0"/>
          </a:p>
          <a:p>
            <a:endParaRPr lang="it-IT" sz="1600" dirty="0"/>
          </a:p>
        </p:txBody>
      </p:sp>
      <p:sp>
        <p:nvSpPr>
          <p:cNvPr id="8" name="CasellaDiTesto 7">
            <a:extLst>
              <a:ext uri="{FF2B5EF4-FFF2-40B4-BE49-F238E27FC236}">
                <a16:creationId xmlns:a16="http://schemas.microsoft.com/office/drawing/2014/main" id="{494DCABD-34A0-4CF4-92E8-6F63B32DEBF7}"/>
              </a:ext>
            </a:extLst>
          </p:cNvPr>
          <p:cNvSpPr txBox="1"/>
          <p:nvPr/>
        </p:nvSpPr>
        <p:spPr>
          <a:xfrm>
            <a:off x="383875" y="797239"/>
            <a:ext cx="11081293" cy="3816429"/>
          </a:xfrm>
          <a:prstGeom prst="rect">
            <a:avLst/>
          </a:prstGeom>
          <a:noFill/>
        </p:spPr>
        <p:txBody>
          <a:bodyPr wrap="square" rtlCol="0">
            <a:spAutoFit/>
          </a:bodyPr>
          <a:lstStyle/>
          <a:p>
            <a:pPr algn="just">
              <a:spcBef>
                <a:spcPts val="600"/>
              </a:spcBef>
            </a:pPr>
            <a:r>
              <a:rPr lang="it-IT" sz="1600" dirty="0">
                <a:latin typeface="TIM Sans" panose="02020503040602060503" pitchFamily="18" charset="0"/>
                <a:cs typeface="Segoe UI" pitchFamily="34" charset="0"/>
              </a:rPr>
              <a:t>Il processo di Mantenimento del numero cessato deve essere applicato anche nel caso di </a:t>
            </a:r>
            <a:r>
              <a:rPr lang="it-IT" altLang="it-IT" sz="1600" dirty="0">
                <a:latin typeface="TIM Sans" panose="02020503040602060503" pitchFamily="18" charset="0"/>
                <a:cs typeface="Segoe UI" pitchFamily="34" charset="0"/>
              </a:rPr>
              <a:t>NP associata all’accesso (Delibera 274).</a:t>
            </a:r>
          </a:p>
          <a:p>
            <a:pPr algn="just">
              <a:spcBef>
                <a:spcPts val="600"/>
              </a:spcBef>
            </a:pPr>
            <a:r>
              <a:rPr lang="it-IT" altLang="it-IT" sz="1600" dirty="0">
                <a:latin typeface="TIM Sans" panose="02020503040602060503" pitchFamily="18" charset="0"/>
                <a:cs typeface="Segoe UI" pitchFamily="34" charset="0"/>
              </a:rPr>
              <a:t>Per tale motivo viene modificata la seguente frase (</a:t>
            </a:r>
            <a:r>
              <a:rPr lang="it-IT" altLang="it-IT" sz="1600" dirty="0" err="1">
                <a:latin typeface="TIM Sans" panose="02020503040602060503" pitchFamily="18" charset="0"/>
                <a:cs typeface="Segoe UI" pitchFamily="34" charset="0"/>
              </a:rPr>
              <a:t>rif.</a:t>
            </a:r>
            <a:r>
              <a:rPr lang="it-IT" altLang="it-IT" sz="1600" dirty="0">
                <a:latin typeface="TIM Sans" panose="02020503040602060503" pitchFamily="18" charset="0"/>
                <a:cs typeface="Segoe UI" pitchFamily="34" charset="0"/>
              </a:rPr>
              <a:t> allegato 5 circolare AGCom del 9 aprile 2008)</a:t>
            </a:r>
          </a:p>
          <a:p>
            <a:pPr algn="just">
              <a:spcBef>
                <a:spcPts val="600"/>
              </a:spcBef>
            </a:pPr>
            <a:endParaRPr lang="it-IT" altLang="it-IT" sz="1600" dirty="0">
              <a:latin typeface="TIM Sans" panose="02020503040602060503" pitchFamily="18" charset="0"/>
              <a:cs typeface="Segoe UI" pitchFamily="34" charset="0"/>
            </a:endParaRPr>
          </a:p>
          <a:p>
            <a:pPr lvl="2" algn="just"/>
            <a:r>
              <a:rPr lang="it-IT" altLang="it-IT" sz="1400" i="1" dirty="0">
                <a:latin typeface="Arial" panose="020B0604020202020204" pitchFamily="34" charset="0"/>
              </a:rPr>
              <a:t>«… il caso in cui si intende richiedere la migrazione di una risorsa sulla quale sono associati N numeri e per la quale il cliente chiede la migrazione della risorsa e di N-M numeri (quindi M numeri rimarrebbero in capo al donating), il tavolo tecnico individua la seguente soluzione: il recipient comunica, in fase I, il codice di migrazione completo (risorsa più N numeri). In Fase II il recipient invia al donating il codice di migrazione unitamente all’elenco di tutte le N numerazioni associate all’accesso, anche nel caso in cui il cliente gli ha chiesto di migrare solo N-M numerazioni. In fase III il recipient chiede l’attivazione della risorsa e degli N-M numeri che intende migrare. TI espleta l’ordine e comunica al donating il dettaglio degli N-M numeri che il recipient intende migrare. A questo punto il donating, verificato che M numeri rimangono senza accesso sottostante, </a:t>
            </a:r>
            <a:r>
              <a:rPr lang="it-IT" altLang="it-IT" sz="1400" i="1" strike="sngStrike" dirty="0">
                <a:latin typeface="Arial" panose="020B0604020202020204" pitchFamily="34" charset="0"/>
              </a:rPr>
              <a:t>può procedere (nel caso TI </a:t>
            </a:r>
            <a:r>
              <a:rPr lang="it-IT" altLang="it-IT" sz="1400" i="1" strike="sngStrike" dirty="0" err="1">
                <a:latin typeface="Arial" panose="020B0604020202020204" pitchFamily="34" charset="0"/>
              </a:rPr>
              <a:t>donor</a:t>
            </a:r>
            <a:r>
              <a:rPr lang="it-IT" altLang="it-IT" sz="1400" i="1" strike="sngStrike" dirty="0">
                <a:latin typeface="Arial" panose="020B0604020202020204" pitchFamily="34" charset="0"/>
              </a:rPr>
              <a:t>) alla cessazione di tali numeri </a:t>
            </a:r>
            <a:r>
              <a:rPr lang="it-IT" altLang="it-IT" sz="1400" b="1" dirty="0">
                <a:latin typeface="Arial" panose="020B0604020202020204" pitchFamily="34" charset="0"/>
              </a:rPr>
              <a:t>deve conservare le M numerazioni per 90 giorni solari dalla DATA ed applicare il processo previsto per il «Mantenimento del numero cessato» di cui all’art. 4 della delibera 103/21/CIR</a:t>
            </a:r>
            <a:r>
              <a:rPr lang="it-IT" altLang="it-IT" sz="1400" b="1" i="1" strike="sngStrike" dirty="0">
                <a:latin typeface="Arial" panose="020B0604020202020204" pitchFamily="34" charset="0"/>
              </a:rPr>
              <a:t> </a:t>
            </a:r>
            <a:r>
              <a:rPr lang="it-IT" altLang="it-IT" sz="1400" i="1" dirty="0">
                <a:latin typeface="Arial" panose="020B0604020202020204" pitchFamily="34" charset="0"/>
              </a:rPr>
              <a:t>o chiederne la portabilità su altro accesso (ad esempio radio per un altro cliente</a:t>
            </a:r>
            <a:r>
              <a:rPr lang="it-IT" altLang="it-IT" sz="1400" dirty="0">
                <a:latin typeface="Arial" panose="020B0604020202020204" pitchFamily="34" charset="0"/>
              </a:rPr>
              <a:t>).” </a:t>
            </a:r>
          </a:p>
          <a:p>
            <a:pPr lvl="2" algn="just"/>
            <a:r>
              <a:rPr lang="it-IT" altLang="it-IT" sz="1400" dirty="0">
                <a:latin typeface="Arial" panose="020B0604020202020204" pitchFamily="34" charset="0"/>
              </a:rPr>
              <a:t>(</a:t>
            </a:r>
            <a:r>
              <a:rPr lang="it-IT" altLang="it-IT" sz="1400" dirty="0" err="1">
                <a:latin typeface="Arial" panose="020B0604020202020204" pitchFamily="34" charset="0"/>
              </a:rPr>
              <a:t>rif</a:t>
            </a:r>
            <a:r>
              <a:rPr lang="it-IT" altLang="it-IT" sz="1400" dirty="0">
                <a:latin typeface="Arial" panose="020B0604020202020204" pitchFamily="34" charset="0"/>
              </a:rPr>
              <a:t> VERBALE AUDIZIONE SULLE PROCEDURE DI MIGRAZIONE (delibera n. 274/07/CONS) del 26 marzo 2008).»</a:t>
            </a:r>
          </a:p>
          <a:p>
            <a:pPr lvl="3" algn="just"/>
            <a:endParaRPr lang="it-IT" altLang="it-IT" sz="1400" dirty="0">
              <a:solidFill>
                <a:schemeClr val="tx2">
                  <a:lumMod val="60000"/>
                  <a:lumOff val="40000"/>
                </a:schemeClr>
              </a:solidFill>
              <a:latin typeface="Arial" panose="020B0604020202020204" pitchFamily="34" charset="0"/>
            </a:endParaRPr>
          </a:p>
        </p:txBody>
      </p:sp>
    </p:spTree>
    <p:extLst>
      <p:ext uri="{BB962C8B-B14F-4D97-AF65-F5344CB8AC3E}">
        <p14:creationId xmlns:p14="http://schemas.microsoft.com/office/powerpoint/2010/main" val="1746471772"/>
      </p:ext>
    </p:extLst>
  </p:cSld>
  <p:clrMapOvr>
    <a:masterClrMapping/>
  </p:clrMapOvr>
</p:sld>
</file>

<file path=ppt/theme/theme1.xml><?xml version="1.0" encoding="utf-8"?>
<a:theme xmlns:a="http://schemas.openxmlformats.org/drawingml/2006/main" name="3_Master - Cover 2 SMART3">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2" id="{FBFCADBC-6697-42DD-A769-60BB7DD73C06}" vid="{D39F4138-B6F5-43FC-9E77-FB24300A3FCD}"/>
    </a:ext>
  </a:ext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est in class">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a:ea typeface="ＭＳ Ｐゴシック"/>
        <a:cs typeface="Arial"/>
      </a:majorFont>
      <a:minorFont>
        <a:latin typeface="TIM Sans Light"/>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6" id="{73C9A087-5DA7-49F9-83EB-66A9A615C1CF}" vid="{374AF585-F304-4129-8D3C-28A16BC6F50C}"/>
    </a:ext>
  </a:extLst>
</a:theme>
</file>

<file path=ppt/theme/theme4.xml><?xml version="1.0" encoding="utf-8"?>
<a:theme xmlns:a="http://schemas.openxmlformats.org/drawingml/2006/main" name="Master - Cover 4">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B4D28C"/>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1" id="{9F1520E2-F50C-4646-9013-757CBBBF7433}" vid="{DBE15E14-61B7-483A-BFB0-20E3D3FC1270}"/>
    </a:ext>
  </a:extLst>
</a:theme>
</file>

<file path=ppt/theme/theme5.xml><?xml version="1.0" encoding="utf-8"?>
<a:theme xmlns:a="http://schemas.openxmlformats.org/drawingml/2006/main" name="1_Master - Cover 4">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B4D28C"/>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1" id="{9F1520E2-F50C-4646-9013-757CBBBF7433}" vid="{DBE15E14-61B7-483A-BFB0-20E3D3FC1270}"/>
    </a:ext>
  </a:extLst>
</a:theme>
</file>

<file path=ppt/theme/theme6.xml><?xml version="1.0" encoding="utf-8"?>
<a:theme xmlns:a="http://schemas.openxmlformats.org/drawingml/2006/main" name="1_Best in class">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a:ea typeface="ＭＳ Ｐゴシック"/>
        <a:cs typeface="Arial"/>
      </a:majorFont>
      <a:minorFont>
        <a:latin typeface="TIM Sans Light"/>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6" id="{73C9A087-5DA7-49F9-83EB-66A9A615C1CF}" vid="{374AF585-F304-4129-8D3C-28A16BC6F50C}"/>
    </a:ext>
  </a:extLst>
</a:theme>
</file>

<file path=ppt/theme/theme7.xml><?xml version="1.0" encoding="utf-8"?>
<a:theme xmlns:a="http://schemas.openxmlformats.org/drawingml/2006/main" name="1_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1928A4D5A028645B1E3DD8C5B58D26C" ma:contentTypeVersion="5" ma:contentTypeDescription="Create a new document." ma:contentTypeScope="" ma:versionID="1f0c3e5ca05159326ce2371d1c7ff0df">
  <xsd:schema xmlns:xsd="http://www.w3.org/2001/XMLSchema" xmlns:xs="http://www.w3.org/2001/XMLSchema" xmlns:p="http://schemas.microsoft.com/office/2006/metadata/properties" xmlns:ns3="82d1457a-94b3-44a0-8d8b-7f554eee38ce" xmlns:ns4="b31a109a-9550-45a7-83c0-4f7bf5228237" targetNamespace="http://schemas.microsoft.com/office/2006/metadata/properties" ma:root="true" ma:fieldsID="92dd931d0780f17c896bd99a30e62f37" ns3:_="" ns4:_="">
    <xsd:import namespace="82d1457a-94b3-44a0-8d8b-7f554eee38ce"/>
    <xsd:import namespace="b31a109a-9550-45a7-83c0-4f7bf5228237"/>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d1457a-94b3-44a0-8d8b-7f554eee38ce"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31a109a-9550-45a7-83c0-4f7bf522823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F44426E-935F-48BB-8134-18A03DDAB0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2d1457a-94b3-44a0-8d8b-7f554eee38ce"/>
    <ds:schemaRef ds:uri="b31a109a-9550-45a7-83c0-4f7bf52282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8A76979-01E0-4DF7-96DE-FC4A9D8CB0F6}">
  <ds:schemaRefs>
    <ds:schemaRef ds:uri="http://schemas.microsoft.com/sharepoint/v3/contenttype/forms"/>
  </ds:schemaRefs>
</ds:datastoreItem>
</file>

<file path=customXml/itemProps3.xml><?xml version="1.0" encoding="utf-8"?>
<ds:datastoreItem xmlns:ds="http://schemas.openxmlformats.org/officeDocument/2006/customXml" ds:itemID="{F4C7A37B-C9B1-4591-9744-F5E9C4DE877E}">
  <ds:schemaRefs>
    <ds:schemaRef ds:uri="b31a109a-9550-45a7-83c0-4f7bf5228237"/>
    <ds:schemaRef ds:uri="http://purl.org/dc/elements/1.1/"/>
    <ds:schemaRef ds:uri="http://schemas.microsoft.com/office/2006/metadata/properties"/>
    <ds:schemaRef ds:uri="82d1457a-94b3-44a0-8d8b-7f554eee38ce"/>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New Template TIM_4 3</Template>
  <TotalTime>0</TotalTime>
  <Words>1431</Words>
  <Application>Microsoft Office PowerPoint</Application>
  <PresentationFormat>Widescreen</PresentationFormat>
  <Paragraphs>63</Paragraphs>
  <Slides>6</Slides>
  <Notes>6</Notes>
  <HiddenSlides>0</HiddenSlides>
  <MMClips>0</MMClips>
  <ScaleCrop>false</ScaleCrop>
  <HeadingPairs>
    <vt:vector size="6" baseType="variant">
      <vt:variant>
        <vt:lpstr>Caratteri utilizzati</vt:lpstr>
      </vt:variant>
      <vt:variant>
        <vt:i4>9</vt:i4>
      </vt:variant>
      <vt:variant>
        <vt:lpstr>Tema</vt:lpstr>
      </vt:variant>
      <vt:variant>
        <vt:i4>7</vt:i4>
      </vt:variant>
      <vt:variant>
        <vt:lpstr>Titoli diapositive</vt:lpstr>
      </vt:variant>
      <vt:variant>
        <vt:i4>6</vt:i4>
      </vt:variant>
    </vt:vector>
  </HeadingPairs>
  <TitlesOfParts>
    <vt:vector size="22" baseType="lpstr">
      <vt:lpstr>TIM Sans</vt:lpstr>
      <vt:lpstr>Arial</vt:lpstr>
      <vt:lpstr>Franklin Gothic Book</vt:lpstr>
      <vt:lpstr>Franklin Gothic Medium</vt:lpstr>
      <vt:lpstr>Calibri Light</vt:lpstr>
      <vt:lpstr>TIM Sans Light</vt:lpstr>
      <vt:lpstr>TIM Sans Medium</vt:lpstr>
      <vt:lpstr>Calibri</vt:lpstr>
      <vt:lpstr>Wingdings</vt:lpstr>
      <vt:lpstr>3_Master - Cover 2 SMART3</vt:lpstr>
      <vt:lpstr>Personalizza struttura</vt:lpstr>
      <vt:lpstr>Best in class</vt:lpstr>
      <vt:lpstr>Master - Cover 4</vt:lpstr>
      <vt:lpstr>1_Master - Cover 4</vt:lpstr>
      <vt:lpstr>1_Best in class</vt:lpstr>
      <vt:lpstr>1_Personalizza struttura</vt:lpstr>
      <vt:lpstr>     Giugno 2022   DELIBERA N. 103/21/CIR Integrazioni e modifiche alla procedura di NP pura di cui alla Delibera N. 35/10/CIR   Tavolo tecnico con gli Operatori   Allegato 4: Procedure per il mantenimento del numero cessato  </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2017-09-05T15:42:02Z</dcterms:created>
  <dcterms:modified xsi:type="dcterms:W3CDTF">2022-06-21T16:10:23Z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359f705-2ba0-454b-9cfc-6ce5bcaac040_Enabled">
    <vt:lpwstr>True</vt:lpwstr>
  </property>
  <property fmtid="{D5CDD505-2E9C-101B-9397-08002B2CF9AE}" pid="3" name="MSIP_Label_0359f705-2ba0-454b-9cfc-6ce5bcaac040_SiteId">
    <vt:lpwstr>68283f3b-8487-4c86-adb3-a5228f18b893</vt:lpwstr>
  </property>
  <property fmtid="{D5CDD505-2E9C-101B-9397-08002B2CF9AE}" pid="4" name="MSIP_Label_0359f705-2ba0-454b-9cfc-6ce5bcaac040_Owner">
    <vt:lpwstr>Luca.CORDELLI@vodafone.com</vt:lpwstr>
  </property>
  <property fmtid="{D5CDD505-2E9C-101B-9397-08002B2CF9AE}" pid="5" name="MSIP_Label_0359f705-2ba0-454b-9cfc-6ce5bcaac040_SetDate">
    <vt:lpwstr>2019-07-01T09:29:33.8465900Z</vt:lpwstr>
  </property>
  <property fmtid="{D5CDD505-2E9C-101B-9397-08002B2CF9AE}" pid="6" name="MSIP_Label_0359f705-2ba0-454b-9cfc-6ce5bcaac040_Name">
    <vt:lpwstr>C2 General</vt:lpwstr>
  </property>
  <property fmtid="{D5CDD505-2E9C-101B-9397-08002B2CF9AE}" pid="7" name="MSIP_Label_0359f705-2ba0-454b-9cfc-6ce5bcaac040_Application">
    <vt:lpwstr>Microsoft Azure Information Protection</vt:lpwstr>
  </property>
  <property fmtid="{D5CDD505-2E9C-101B-9397-08002B2CF9AE}" pid="8" name="MSIP_Label_0359f705-2ba0-454b-9cfc-6ce5bcaac040_Extended_MSFT_Method">
    <vt:lpwstr>Automatic</vt:lpwstr>
  </property>
  <property fmtid="{D5CDD505-2E9C-101B-9397-08002B2CF9AE}" pid="9" name="ContentTypeId">
    <vt:lpwstr>0x010100F1928A4D5A028645B1E3DD8C5B58D26C</vt:lpwstr>
  </property>
  <property fmtid="{D5CDD505-2E9C-101B-9397-08002B2CF9AE}" pid="10" name="MSIP_Label_d5e397fc-1581-4f20-a09a-f1b2dd53ab2e_Enabled">
    <vt:lpwstr>true</vt:lpwstr>
  </property>
  <property fmtid="{D5CDD505-2E9C-101B-9397-08002B2CF9AE}" pid="11" name="MSIP_Label_d5e397fc-1581-4f20-a09a-f1b2dd53ab2e_SetDate">
    <vt:lpwstr>2021-07-08T09:02:37Z</vt:lpwstr>
  </property>
  <property fmtid="{D5CDD505-2E9C-101B-9397-08002B2CF9AE}" pid="12" name="MSIP_Label_d5e397fc-1581-4f20-a09a-f1b2dd53ab2e_Method">
    <vt:lpwstr>Privileged</vt:lpwstr>
  </property>
  <property fmtid="{D5CDD505-2E9C-101B-9397-08002B2CF9AE}" pid="13" name="MSIP_Label_d5e397fc-1581-4f20-a09a-f1b2dd53ab2e_Name">
    <vt:lpwstr>PUBBLICO</vt:lpwstr>
  </property>
  <property fmtid="{D5CDD505-2E9C-101B-9397-08002B2CF9AE}" pid="14" name="MSIP_Label_d5e397fc-1581-4f20-a09a-f1b2dd53ab2e_SiteId">
    <vt:lpwstr>6815f468-021c-48f2-a6b2-d65c8e979dfb</vt:lpwstr>
  </property>
  <property fmtid="{D5CDD505-2E9C-101B-9397-08002B2CF9AE}" pid="15" name="MSIP_Label_d5e397fc-1581-4f20-a09a-f1b2dd53ab2e_ActionId">
    <vt:lpwstr>a5f9b388-3a38-48b9-8884-02fcbf3821f0</vt:lpwstr>
  </property>
  <property fmtid="{D5CDD505-2E9C-101B-9397-08002B2CF9AE}" pid="16" name="MSIP_Label_d5e397fc-1581-4f20-a09a-f1b2dd53ab2e_ContentBits">
    <vt:lpwstr>0</vt:lpwstr>
  </property>
</Properties>
</file>