
<file path=[Content_Types].xml><?xml version="1.0" encoding="utf-8"?>
<Types xmlns="http://schemas.openxmlformats.org/package/2006/content-types">
  <Default Extension="fntdata" ContentType="application/x-fontdata"/>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theme/theme3.xml" ContentType="application/vnd.openxmlformats-officedocument.theme+xml"/>
  <Override PartName="/ppt/slideLayouts/slideLayout14.xml" ContentType="application/vnd.openxmlformats-officedocument.presentationml.slideLayout+xml"/>
  <Override PartName="/ppt/theme/theme4.xml" ContentType="application/vnd.openxmlformats-officedocument.theme+xml"/>
  <Override PartName="/ppt/slideLayouts/slideLayout15.xml" ContentType="application/vnd.openxmlformats-officedocument.presentationml.slideLayout+xml"/>
  <Override PartName="/ppt/theme/theme5.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6.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embedTrueTypeFonts="1" saveSubsetFonts="1">
  <p:sldMasterIdLst>
    <p:sldMasterId id="2147483717" r:id="rId4"/>
    <p:sldMasterId id="2147483745" r:id="rId5"/>
    <p:sldMasterId id="2147483727" r:id="rId6"/>
    <p:sldMasterId id="2147483733" r:id="rId7"/>
    <p:sldMasterId id="2147483737" r:id="rId8"/>
    <p:sldMasterId id="2147483739" r:id="rId9"/>
    <p:sldMasterId id="2147483757" r:id="rId10"/>
  </p:sldMasterIdLst>
  <p:notesMasterIdLst>
    <p:notesMasterId r:id="rId13"/>
  </p:notesMasterIdLst>
  <p:handoutMasterIdLst>
    <p:handoutMasterId r:id="rId14"/>
  </p:handoutMasterIdLst>
  <p:sldIdLst>
    <p:sldId id="1544" r:id="rId11"/>
    <p:sldId id="1952" r:id="rId12"/>
  </p:sldIdLst>
  <p:sldSz cx="12192000" cy="6858000"/>
  <p:notesSz cx="6797675" cy="9926638"/>
  <p:embeddedFontLst>
    <p:embeddedFont>
      <p:font typeface="Calibri" panose="020F0502020204030204" pitchFamily="34" charset="0"/>
      <p:regular r:id="rId15"/>
      <p:bold r:id="rId16"/>
      <p:italic r:id="rId17"/>
      <p:boldItalic r:id="rId18"/>
    </p:embeddedFont>
    <p:embeddedFont>
      <p:font typeface="Calibri Light" panose="020F0302020204030204" pitchFamily="34" charset="0"/>
      <p:regular r:id="rId19"/>
      <p:italic r:id="rId20"/>
    </p:embeddedFont>
    <p:embeddedFont>
      <p:font typeface="Franklin Gothic Medium" panose="020B0603020102020204" pitchFamily="34" charset="0"/>
      <p:regular r:id="rId21"/>
      <p:italic r:id="rId22"/>
    </p:embeddedFont>
    <p:embeddedFont>
      <p:font typeface="TIM Sans" panose="02020503040602060503" pitchFamily="18" charset="0"/>
      <p:regular r:id="rId23"/>
      <p:bold r:id="rId24"/>
      <p:italic r:id="rId25"/>
      <p:boldItalic r:id="rId26"/>
    </p:embeddedFont>
    <p:embeddedFont>
      <p:font typeface="TIM Sans Light" panose="02020503040602060503" pitchFamily="18" charset="0"/>
      <p:regular r:id="rId27"/>
      <p:italic r:id="rId28"/>
    </p:embeddedFont>
    <p:embeddedFont>
      <p:font typeface="TIM Sans Medium" panose="02020503040602060503" pitchFamily="18" charset="0"/>
      <p:regular r:id="rId29"/>
      <p:italic r:id="rId30"/>
    </p:embeddedFont>
  </p:embeddedFontLst>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7" orient="horz" pos="3748" userDrawn="1">
          <p15:clr>
            <a:srgbClr val="A4A3A4"/>
          </p15:clr>
        </p15:guide>
        <p15:guide id="8" orient="horz" pos="5" userDrawn="1">
          <p15:clr>
            <a:srgbClr val="A4A3A4"/>
          </p15:clr>
        </p15:guide>
        <p15:guide id="9" orient="horz" pos="1525" userDrawn="1">
          <p15:clr>
            <a:srgbClr val="A4A3A4"/>
          </p15:clr>
        </p15:guide>
        <p15:guide id="10" orient="horz" pos="119" userDrawn="1">
          <p15:clr>
            <a:srgbClr val="A4A3A4"/>
          </p15:clr>
        </p15:guide>
        <p15:guide id="15" pos="6924" userDrawn="1">
          <p15:clr>
            <a:srgbClr val="A4A3A4"/>
          </p15:clr>
        </p15:guide>
        <p15:guide id="16" pos="1346" userDrawn="1">
          <p15:clr>
            <a:srgbClr val="A4A3A4"/>
          </p15:clr>
        </p15:guide>
        <p15:guide id="17" pos="1980" userDrawn="1">
          <p15:clr>
            <a:srgbClr val="A4A3A4"/>
          </p15:clr>
        </p15:guide>
        <p15:guide id="18" pos="1708" userDrawn="1">
          <p15:clr>
            <a:srgbClr val="A4A3A4"/>
          </p15:clr>
        </p15:guide>
        <p15:guide id="20" pos="4588" userDrawn="1">
          <p15:clr>
            <a:srgbClr val="A4A3A4"/>
          </p15:clr>
        </p15:guide>
        <p15:guide id="21" pos="258" userDrawn="1">
          <p15:clr>
            <a:srgbClr val="A4A3A4"/>
          </p15:clr>
        </p15:guide>
        <p15:guide id="22" pos="2571" userDrawn="1">
          <p15:clr>
            <a:srgbClr val="A4A3A4"/>
          </p15:clr>
        </p15:guide>
        <p15:guide id="23" pos="1323"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94" name="Autore" initials="A" lastIdx="0" clrIdx="9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F2F2F2"/>
    <a:srgbClr val="EB0028"/>
    <a:srgbClr val="C3C3C3"/>
    <a:srgbClr val="FFFFFF"/>
    <a:srgbClr val="00478D"/>
    <a:srgbClr val="FF0000"/>
    <a:srgbClr val="6C8471"/>
    <a:srgbClr val="248EFF"/>
    <a:srgbClr val="00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06799F8-075E-4A3A-A7F6-7FBC6576F1A4}" styleName="Stile con tema 2 - Colore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ile con tema 2 - Colore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Stile con tema 2 - Colore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Stile con tema 1 - Colore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Stile chiaro 2 - Colore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Stile medio 1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Stile medio 1 - Colore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Stile chiaro 2 - Colore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EB9631B5-78F2-41C9-869B-9F39066F8104}" styleName="Stile medio 3 - Colore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616DA210-FB5B-4158-B5E0-FEB733F419BA}" styleName="Stile chiaro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12C8C85-51F0-491E-9774-3900AFEF0FD7}" styleName="Stile chiaro 2 - Colore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5695" autoAdjust="0"/>
    <p:restoredTop sz="92835" autoAdjust="0"/>
  </p:normalViewPr>
  <p:slideViewPr>
    <p:cSldViewPr snapToGrid="0">
      <p:cViewPr varScale="1">
        <p:scale>
          <a:sx n="54" d="100"/>
          <a:sy n="54" d="100"/>
        </p:scale>
        <p:origin x="1540" y="60"/>
      </p:cViewPr>
      <p:guideLst>
        <p:guide orient="horz" pos="3748"/>
        <p:guide orient="horz" pos="5"/>
        <p:guide orient="horz" pos="1525"/>
        <p:guide orient="horz" pos="119"/>
        <p:guide pos="6924"/>
        <p:guide pos="1346"/>
        <p:guide pos="1980"/>
        <p:guide pos="1708"/>
        <p:guide pos="4588"/>
        <p:guide pos="258"/>
        <p:guide pos="2571"/>
        <p:guide pos="1323"/>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3136"/>
    </p:cViewPr>
  </p:sorterViewPr>
  <p:notesViewPr>
    <p:cSldViewPr snapToGrid="0">
      <p:cViewPr varScale="1">
        <p:scale>
          <a:sx n="68" d="100"/>
          <a:sy n="68" d="100"/>
        </p:scale>
        <p:origin x="3101" y="4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notesMaster" Target="notesMasters/notesMaster1.xml"/><Relationship Id="rId18" Type="http://schemas.openxmlformats.org/officeDocument/2006/relationships/font" Target="fonts/font4.fntdata"/><Relationship Id="rId26" Type="http://schemas.openxmlformats.org/officeDocument/2006/relationships/font" Target="fonts/font12.fntdata"/><Relationship Id="rId3" Type="http://schemas.openxmlformats.org/officeDocument/2006/relationships/customXml" Target="../customXml/item3.xml"/><Relationship Id="rId21" Type="http://schemas.openxmlformats.org/officeDocument/2006/relationships/font" Target="fonts/font7.fntdata"/><Relationship Id="rId34" Type="http://schemas.openxmlformats.org/officeDocument/2006/relationships/theme" Target="theme/theme1.xml"/><Relationship Id="rId7" Type="http://schemas.openxmlformats.org/officeDocument/2006/relationships/slideMaster" Target="slideMasters/slideMaster4.xml"/><Relationship Id="rId12" Type="http://schemas.openxmlformats.org/officeDocument/2006/relationships/slide" Target="slides/slide2.xml"/><Relationship Id="rId17" Type="http://schemas.openxmlformats.org/officeDocument/2006/relationships/font" Target="fonts/font3.fntdata"/><Relationship Id="rId25" Type="http://schemas.openxmlformats.org/officeDocument/2006/relationships/font" Target="fonts/font11.fntdata"/><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font" Target="fonts/font2.fntdata"/><Relationship Id="rId20" Type="http://schemas.openxmlformats.org/officeDocument/2006/relationships/font" Target="fonts/font6.fntdata"/><Relationship Id="rId29" Type="http://schemas.openxmlformats.org/officeDocument/2006/relationships/font" Target="fonts/font15.fntdata"/><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1.xml"/><Relationship Id="rId24" Type="http://schemas.openxmlformats.org/officeDocument/2006/relationships/font" Target="fonts/font10.fntdata"/><Relationship Id="rId32"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font" Target="fonts/font1.fntdata"/><Relationship Id="rId23" Type="http://schemas.openxmlformats.org/officeDocument/2006/relationships/font" Target="fonts/font9.fntdata"/><Relationship Id="rId28" Type="http://schemas.openxmlformats.org/officeDocument/2006/relationships/font" Target="fonts/font14.fntdata"/><Relationship Id="rId10" Type="http://schemas.openxmlformats.org/officeDocument/2006/relationships/slideMaster" Target="slideMasters/slideMaster7.xml"/><Relationship Id="rId19" Type="http://schemas.openxmlformats.org/officeDocument/2006/relationships/font" Target="fonts/font5.fntdata"/><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handoutMaster" Target="handoutMasters/handoutMaster1.xml"/><Relationship Id="rId22" Type="http://schemas.openxmlformats.org/officeDocument/2006/relationships/font" Target="fonts/font8.fntdata"/><Relationship Id="rId27" Type="http://schemas.openxmlformats.org/officeDocument/2006/relationships/font" Target="fonts/font13.fntdata"/><Relationship Id="rId30" Type="http://schemas.openxmlformats.org/officeDocument/2006/relationships/font" Target="fonts/font16.fntdata"/><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0"/>
            <a:ext cx="2945659" cy="49805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bwMode="auto">
          <a:xfrm>
            <a:off x="3850443" y="0"/>
            <a:ext cx="2945659" cy="498056"/>
          </a:xfrm>
          <a:prstGeom prst="rect">
            <a:avLst/>
          </a:prstGeom>
        </p:spPr>
        <p:txBody>
          <a:bodyPr vert="horz" lIns="91440" tIns="45720" rIns="91440" bIns="45720" rtlCol="0"/>
          <a:lstStyle>
            <a:lvl1pPr algn="r">
              <a:defRPr sz="1200"/>
            </a:lvl1pPr>
          </a:lstStyle>
          <a:p>
            <a:fld id="{B78B6869-4D22-4EA4-BF9D-2104929ABA44}" type="datetimeFigureOut">
              <a:rPr lang="en-US" smtClean="0"/>
              <a:t>6/21/2022</a:t>
            </a:fld>
            <a:endParaRPr lang="en-US" dirty="0"/>
          </a:p>
        </p:txBody>
      </p:sp>
      <p:sp>
        <p:nvSpPr>
          <p:cNvPr id="4" name="Footer Placeholder 3"/>
          <p:cNvSpPr>
            <a:spLocks noGrp="1"/>
          </p:cNvSpPr>
          <p:nvPr>
            <p:ph type="ftr" sz="quarter" idx="2"/>
          </p:nvPr>
        </p:nvSpPr>
        <p:spPr bwMode="auto">
          <a:xfrm>
            <a:off x="0" y="9428584"/>
            <a:ext cx="2945659" cy="49805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bwMode="auto">
          <a:xfrm>
            <a:off x="3850443" y="9428584"/>
            <a:ext cx="2945659" cy="498055"/>
          </a:xfrm>
          <a:prstGeom prst="rect">
            <a:avLst/>
          </a:prstGeom>
        </p:spPr>
        <p:txBody>
          <a:bodyPr vert="horz" lIns="91440" tIns="45720" rIns="91440" bIns="45720" rtlCol="0" anchor="b"/>
          <a:lstStyle>
            <a:lvl1pPr algn="r">
              <a:defRPr sz="1200"/>
            </a:lvl1pPr>
          </a:lstStyle>
          <a:p>
            <a:fld id="{4A1A964E-E308-4AA7-AC53-353F2BF552B0}" type="slidenum">
              <a:rPr lang="en-US" smtClean="0"/>
              <a:t>‹N›</a:t>
            </a:fld>
            <a:endParaRPr lang="en-US" dirty="0"/>
          </a:p>
        </p:txBody>
      </p:sp>
    </p:spTree>
    <p:extLst>
      <p:ext uri="{BB962C8B-B14F-4D97-AF65-F5344CB8AC3E}">
        <p14:creationId xmlns:p14="http://schemas.microsoft.com/office/powerpoint/2010/main" val="25851210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bwMode="auto">
          <a:xfrm>
            <a:off x="0" y="0"/>
            <a:ext cx="2945659" cy="496332"/>
          </a:xfrm>
          <a:prstGeom prst="rect">
            <a:avLst/>
          </a:prstGeom>
        </p:spPr>
        <p:txBody>
          <a:bodyPr vert="horz" lIns="91440" tIns="45720" rIns="91440" bIns="45720" rtlCol="0"/>
          <a:lstStyle>
            <a:lvl1pPr algn="l">
              <a:defRPr sz="1200"/>
            </a:lvl1pPr>
          </a:lstStyle>
          <a:p>
            <a:endParaRPr lang="it-IT" dirty="0"/>
          </a:p>
        </p:txBody>
      </p:sp>
      <p:sp>
        <p:nvSpPr>
          <p:cNvPr id="3" name="Segnaposto data 2"/>
          <p:cNvSpPr>
            <a:spLocks noGrp="1"/>
          </p:cNvSpPr>
          <p:nvPr>
            <p:ph type="dt" idx="1"/>
          </p:nvPr>
        </p:nvSpPr>
        <p:spPr bwMode="auto">
          <a:xfrm>
            <a:off x="3850443" y="0"/>
            <a:ext cx="2945659" cy="496332"/>
          </a:xfrm>
          <a:prstGeom prst="rect">
            <a:avLst/>
          </a:prstGeom>
        </p:spPr>
        <p:txBody>
          <a:bodyPr vert="horz" lIns="91440" tIns="45720" rIns="91440" bIns="45720" rtlCol="0"/>
          <a:lstStyle>
            <a:lvl1pPr algn="r">
              <a:defRPr sz="1200"/>
            </a:lvl1pPr>
          </a:lstStyle>
          <a:p>
            <a:fld id="{EFE957CE-6E0C-491F-AB62-528D4BA48D63}" type="datetimeFigureOut">
              <a:rPr lang="it-IT" smtClean="0"/>
              <a:t>21/06/2022</a:t>
            </a:fld>
            <a:endParaRPr lang="it-IT" dirty="0"/>
          </a:p>
        </p:txBody>
      </p:sp>
      <p:sp>
        <p:nvSpPr>
          <p:cNvPr id="4" name="Segnaposto immagine diapositiva 3"/>
          <p:cNvSpPr>
            <a:spLocks noGrp="1" noRot="1" noChangeAspect="1"/>
          </p:cNvSpPr>
          <p:nvPr>
            <p:ph type="sldImg" idx="2"/>
          </p:nvPr>
        </p:nvSpPr>
        <p:spPr bwMode="auto">
          <a:xfrm>
            <a:off x="90488" y="744538"/>
            <a:ext cx="6616700" cy="3722687"/>
          </a:xfrm>
          <a:prstGeom prst="rect">
            <a:avLst/>
          </a:prstGeom>
          <a:noFill/>
          <a:ln w="12700">
            <a:solidFill>
              <a:prstClr val="black"/>
            </a:solidFill>
          </a:ln>
        </p:spPr>
        <p:txBody>
          <a:bodyPr vert="horz" lIns="91440" tIns="45720" rIns="91440" bIns="45720" rtlCol="0" anchor="ctr"/>
          <a:lstStyle/>
          <a:p>
            <a:endParaRPr lang="it-IT" dirty="0"/>
          </a:p>
        </p:txBody>
      </p:sp>
      <p:sp>
        <p:nvSpPr>
          <p:cNvPr id="5" name="Segnaposto note 4"/>
          <p:cNvSpPr>
            <a:spLocks noGrp="1"/>
          </p:cNvSpPr>
          <p:nvPr>
            <p:ph type="body" sz="quarter" idx="3"/>
          </p:nvPr>
        </p:nvSpPr>
        <p:spPr bwMode="auto">
          <a:xfrm>
            <a:off x="679768" y="4715153"/>
            <a:ext cx="5438140" cy="4466987"/>
          </a:xfrm>
          <a:prstGeom prst="rect">
            <a:avLst/>
          </a:prstGeom>
        </p:spPr>
        <p:txBody>
          <a:bodyPr vert="horz" lIns="91440" tIns="45720" rIns="91440" bIns="45720"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bwMode="auto">
          <a:xfrm>
            <a:off x="0" y="9428583"/>
            <a:ext cx="2945659" cy="496332"/>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bwMode="auto">
          <a:xfrm>
            <a:off x="3850443" y="9428583"/>
            <a:ext cx="2945659" cy="496332"/>
          </a:xfrm>
          <a:prstGeom prst="rect">
            <a:avLst/>
          </a:prstGeom>
        </p:spPr>
        <p:txBody>
          <a:bodyPr vert="horz" lIns="91440" tIns="45720" rIns="91440" bIns="45720" rtlCol="0" anchor="b"/>
          <a:lstStyle>
            <a:lvl1pPr algn="r">
              <a:defRPr sz="1200"/>
            </a:lvl1pPr>
          </a:lstStyle>
          <a:p>
            <a:fld id="{3BFA66FB-BC1E-422A-A001-390866B61104}" type="slidenum">
              <a:rPr lang="it-IT" smtClean="0"/>
              <a:t>‹N›</a:t>
            </a:fld>
            <a:endParaRPr lang="it-IT" dirty="0"/>
          </a:p>
        </p:txBody>
      </p:sp>
    </p:spTree>
    <p:extLst>
      <p:ext uri="{BB962C8B-B14F-4D97-AF65-F5344CB8AC3E}">
        <p14:creationId xmlns:p14="http://schemas.microsoft.com/office/powerpoint/2010/main" val="21093288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BFA66FB-BC1E-422A-A001-390866B61104}" type="slidenum">
              <a:rPr lang="it-IT" smtClean="0"/>
              <a:t>1</a:t>
            </a:fld>
            <a:endParaRPr lang="it-IT" dirty="0"/>
          </a:p>
        </p:txBody>
      </p:sp>
    </p:spTree>
    <p:extLst>
      <p:ext uri="{BB962C8B-B14F-4D97-AF65-F5344CB8AC3E}">
        <p14:creationId xmlns:p14="http://schemas.microsoft.com/office/powerpoint/2010/main" val="1975195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5" name="Slide Number Placeholder 4"/>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FA66FB-BC1E-422A-A001-390866B61104}" type="slidenum">
              <a:rPr kumimoji="0" lang="it-IT"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it-IT"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724987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2658140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11F2F4B-2126-47C8-80D7-031BAE7D40D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41094764-1B33-4343-B57B-ABFA68C4F6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9CD95E3C-DAE5-4CA4-B525-6E72B47FBC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6407E90E-10C8-4197-97F3-28B942D34930}"/>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79E517FB-88EA-4733-A2CC-5C10FFD2680A}"/>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36AA9E29-9DD4-477A-AFE6-63AD819F11DC}"/>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2793449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D490232-6306-4670-8BA7-186A619F81E7}"/>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9F664A3-9663-4A62-B569-4AF6583C5E66}"/>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708476AB-AC8B-4FB2-AE52-54E878B5B22A}"/>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F9EE1EA6-FE93-459D-A6E7-01E8736166A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0B0F8E3-2EEF-424A-A8B8-6EE6F30F7C43}"/>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8678250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63072D0E-5207-46CF-AD13-381844B6B96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5B87C6ED-85D1-48A0-892B-57BF29091149}"/>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453CA5C-7FD1-40A8-943B-90EB5A651E84}"/>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85989951-CD4D-4082-8B17-0DCE48A7EDD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08425BF-3503-4874-B689-4700265F7E0E}"/>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3016659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64"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0" y="696733"/>
            <a:ext cx="11299196" cy="332063"/>
          </a:xfrm>
          <a:noFill/>
          <a:ln>
            <a:noFill/>
          </a:ln>
          <a:effectLst/>
        </p:spPr>
        <p:txBody>
          <a:bodyPr wrap="none" anchor="t">
            <a:noAutofit/>
          </a:bodyPr>
          <a:lstStyle>
            <a:lvl1pPr>
              <a:lnSpc>
                <a:spcPct val="100000"/>
              </a:lnSpc>
              <a:spcBef>
                <a:spcPts val="0"/>
              </a:spcBef>
              <a:defRPr lang="it-IT" sz="1401"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18883070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64" y="989556"/>
            <a:ext cx="6621001" cy="241076"/>
          </a:xfrm>
          <a:prstGeom prst="rect">
            <a:avLst/>
          </a:prstGeom>
        </p:spPr>
        <p:txBody>
          <a:bodyPr vert="horz" lIns="0" tIns="0" rIns="0" bIns="0"/>
          <a:lstStyle>
            <a:lvl1pPr marL="0" indent="0">
              <a:buNone/>
              <a:defRPr sz="1202" b="1" i="0" baseline="0">
                <a:solidFill>
                  <a:schemeClr val="bg1"/>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64" y="2417531"/>
            <a:ext cx="6621001" cy="482721"/>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62" y="2972538"/>
            <a:ext cx="6621001" cy="319942"/>
          </a:xfrm>
          <a:prstGeom prst="rect">
            <a:avLst/>
          </a:prstGeom>
        </p:spPr>
        <p:txBody>
          <a:bodyPr vert="horz" lIns="0" tIns="0" rIns="0" bIns="0"/>
          <a:lstStyle>
            <a:lvl1pPr marL="0" indent="0">
              <a:lnSpc>
                <a:spcPct val="70000"/>
              </a:lnSpc>
              <a:buNone/>
              <a:defRPr sz="1401" b="0" i="0" baseline="0">
                <a:solidFill>
                  <a:schemeClr val="bg1"/>
                </a:solidFill>
                <a:latin typeface="TIM Sans Medium" panose="02020503040602060503" pitchFamily="18"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64" y="1239682"/>
            <a:ext cx="6621001" cy="312555"/>
          </a:xfrm>
          <a:prstGeom prst="rect">
            <a:avLst/>
          </a:prstGeom>
        </p:spPr>
        <p:txBody>
          <a:bodyPr vert="horz" lIns="0" tIns="0" rIns="0" bIns="0"/>
          <a:lstStyle>
            <a:lvl1pPr marL="0" indent="0">
              <a:buNone/>
              <a:defRPr sz="1202"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64" y="1494148"/>
            <a:ext cx="6621001" cy="312555"/>
          </a:xfrm>
          <a:prstGeom prst="rect">
            <a:avLst/>
          </a:prstGeom>
        </p:spPr>
        <p:txBody>
          <a:bodyPr vert="horz" lIns="0" tIns="0" rIns="0" bIns="0"/>
          <a:lstStyle>
            <a:lvl1pPr marL="0" indent="0">
              <a:buNone/>
              <a:defRPr sz="1003" baseline="0">
                <a:solidFill>
                  <a:schemeClr val="bg1"/>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2" y="4905149"/>
            <a:ext cx="5855947" cy="179997"/>
          </a:xfrm>
          <a:prstGeom prst="rect">
            <a:avLst/>
          </a:prstGeom>
        </p:spPr>
        <p:txBody>
          <a:bodyPr vert="horz" lIns="0" tIns="0" r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2" y="4725152"/>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4352228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over 4">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a:xfrm>
            <a:off x="4751852" y="989556"/>
            <a:ext cx="6621000" cy="241076"/>
          </a:xfrm>
          <a:prstGeom prst="rect">
            <a:avLst/>
          </a:prstGeom>
        </p:spPr>
        <p:txBody>
          <a:bodyPr vert="horz" lIns="0" tIns="0" rIns="0" bIns="0"/>
          <a:lstStyle>
            <a:lvl1pPr marL="0" indent="0">
              <a:buNone/>
              <a:defRPr sz="1200" b="1" i="0" baseline="0">
                <a:solidFill>
                  <a:schemeClr val="bg1"/>
                </a:solidFill>
                <a:latin typeface="TIM Sans" panose="00000500000000000000" pitchFamily="50"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p:nvPr>
        </p:nvSpPr>
        <p:spPr>
          <a:xfrm>
            <a:off x="4751852" y="2417524"/>
            <a:ext cx="6621000" cy="482721"/>
          </a:xfrm>
          <a:prstGeom prst="rect">
            <a:avLst/>
          </a:prstGeom>
        </p:spPr>
        <p:txBody>
          <a:bodyPr vert="horz" lIns="0" tIns="0" rIns="0" bIns="0" anchor="b" anchorCtr="0"/>
          <a:lstStyle>
            <a:lvl1pPr marL="0" marR="0" indent="0" algn="l" defTabSz="457200" rtl="0" eaLnBrk="1" fontAlgn="auto" latinLnBrk="0" hangingPunct="1">
              <a:lnSpc>
                <a:spcPct val="100000"/>
              </a:lnSpc>
              <a:spcBef>
                <a:spcPct val="0"/>
              </a:spcBef>
              <a:spcAft>
                <a:spcPts val="0"/>
              </a:spcAft>
              <a:buClrTx/>
              <a:buSzTx/>
              <a:buFontTx/>
              <a:buNone/>
              <a:tabLst/>
              <a:defRPr sz="2400" baseline="0">
                <a:solidFill>
                  <a:schemeClr val="bg1"/>
                </a:solidFill>
                <a:latin typeface="TIM Sans" panose="02020503040602060503" pitchFamily="18" charset="0"/>
              </a:defRPr>
            </a:lvl1pPr>
          </a:lstStyle>
          <a:p>
            <a:r>
              <a:rPr lang="it-IT" dirty="0"/>
              <a:t>Fare clic per modificare lo stile del titolo</a:t>
            </a:r>
          </a:p>
        </p:txBody>
      </p:sp>
      <p:sp>
        <p:nvSpPr>
          <p:cNvPr id="17" name="Segnaposto testo 14"/>
          <p:cNvSpPr>
            <a:spLocks noGrp="1"/>
          </p:cNvSpPr>
          <p:nvPr>
            <p:ph type="body" sz="quarter" idx="10"/>
          </p:nvPr>
        </p:nvSpPr>
        <p:spPr>
          <a:xfrm>
            <a:off x="4751851" y="2972538"/>
            <a:ext cx="6621000" cy="319942"/>
          </a:xfrm>
          <a:prstGeom prst="rect">
            <a:avLst/>
          </a:prstGeom>
        </p:spPr>
        <p:txBody>
          <a:bodyPr vert="horz" lIns="0" tIns="0" rIns="0" bIns="0"/>
          <a:lstStyle>
            <a:lvl1pPr marL="0" indent="0">
              <a:lnSpc>
                <a:spcPct val="70000"/>
              </a:lnSpc>
              <a:buNone/>
              <a:defRPr sz="1400" b="0" i="0" baseline="0">
                <a:solidFill>
                  <a:schemeClr val="bg1"/>
                </a:solidFill>
                <a:latin typeface="TIM Sans Medium" panose="02020503040602060503" pitchFamily="18" charset="0"/>
                <a:cs typeface="Arial" panose="020B0604020202020204" pitchFamily="34" charset="0"/>
              </a:defRPr>
            </a:lvl1pPr>
            <a:lvl2pPr>
              <a:defRPr sz="1400" b="1" i="0" baseline="0">
                <a:solidFill>
                  <a:schemeClr val="accent3"/>
                </a:solidFill>
                <a:latin typeface=""/>
              </a:defRPr>
            </a:lvl2pPr>
            <a:lvl3pPr>
              <a:defRPr sz="1400" b="1" i="0" baseline="0">
                <a:solidFill>
                  <a:schemeClr val="accent3"/>
                </a:solidFill>
                <a:latin typeface=""/>
              </a:defRPr>
            </a:lvl3pPr>
            <a:lvl4pPr>
              <a:defRPr sz="1400" b="1" i="0" baseline="0">
                <a:solidFill>
                  <a:schemeClr val="accent3"/>
                </a:solidFill>
                <a:latin typeface=""/>
              </a:defRPr>
            </a:lvl4pPr>
            <a:lvl5pPr>
              <a:defRPr sz="1400" b="1" i="0" baseline="0">
                <a:solidFill>
                  <a:schemeClr val="accent3"/>
                </a:solidFill>
                <a:latin typeface=""/>
              </a:defRPr>
            </a:lvl5pPr>
          </a:lstStyle>
          <a:p>
            <a:pPr lvl="0"/>
            <a:r>
              <a:rPr lang="it-IT" dirty="0"/>
              <a:t>Fare clic per modificare stili del testo dello schema</a:t>
            </a:r>
          </a:p>
        </p:txBody>
      </p:sp>
      <p:sp>
        <p:nvSpPr>
          <p:cNvPr id="18" name="Segnaposto testo 20"/>
          <p:cNvSpPr>
            <a:spLocks noGrp="1"/>
          </p:cNvSpPr>
          <p:nvPr>
            <p:ph type="body" sz="quarter" idx="14"/>
          </p:nvPr>
        </p:nvSpPr>
        <p:spPr>
          <a:xfrm>
            <a:off x="4751852" y="1239675"/>
            <a:ext cx="6621000" cy="312555"/>
          </a:xfrm>
          <a:prstGeom prst="rect">
            <a:avLst/>
          </a:prstGeom>
        </p:spPr>
        <p:txBody>
          <a:bodyPr vert="horz" lIns="0" tIns="0" rIns="0" bIns="0"/>
          <a:lstStyle>
            <a:lvl1pPr marL="0" indent="0">
              <a:buNone/>
              <a:defRPr sz="12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a:xfrm>
            <a:off x="4751852" y="1494141"/>
            <a:ext cx="6621000" cy="312555"/>
          </a:xfrm>
          <a:prstGeom prst="rect">
            <a:avLst/>
          </a:prstGeom>
        </p:spPr>
        <p:txBody>
          <a:bodyPr vert="horz" lIns="0" tIns="0" rIns="0" bIns="0"/>
          <a:lstStyle>
            <a:lvl1pPr marL="0" indent="0">
              <a:buNone/>
              <a:defRPr sz="1000" baseline="0">
                <a:solidFill>
                  <a:schemeClr val="bg1"/>
                </a:solidFill>
                <a:latin typeface="TIM Sans" panose="00000500000000000000" pitchFamily="50" charset="0"/>
              </a:defRPr>
            </a:lvl1pPr>
            <a:lvl2pPr>
              <a:defRPr sz="1400">
                <a:solidFill>
                  <a:schemeClr val="accent1"/>
                </a:solidFill>
                <a:latin typeface="Franklin Gothic Medium"/>
              </a:defRPr>
            </a:lvl2pPr>
            <a:lvl3pPr>
              <a:defRPr sz="1400">
                <a:solidFill>
                  <a:schemeClr val="accent1"/>
                </a:solidFill>
                <a:latin typeface="Franklin Gothic Medium"/>
              </a:defRPr>
            </a:lvl3pPr>
            <a:lvl4pPr>
              <a:defRPr sz="1400">
                <a:solidFill>
                  <a:schemeClr val="accent1"/>
                </a:solidFill>
                <a:latin typeface="Franklin Gothic Medium"/>
              </a:defRPr>
            </a:lvl4pPr>
            <a:lvl5pPr>
              <a:defRPr sz="1400">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a:xfrm>
            <a:off x="4751851" y="4905142"/>
            <a:ext cx="5855947" cy="179997"/>
          </a:xfrm>
          <a:prstGeom prst="rect">
            <a:avLst/>
          </a:prstGeom>
        </p:spPr>
        <p:txBody>
          <a:bodyPr vert="horz" lIns="0" tIns="0" r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a:xfrm>
            <a:off x="4751851" y="4725145"/>
            <a:ext cx="5855947" cy="179997"/>
          </a:xfrm>
          <a:prstGeom prst="rect">
            <a:avLst/>
          </a:prstGeom>
        </p:spPr>
        <p:txBody>
          <a:bodyPr vert="horz" lIns="0" tIns="0" bIns="0" anchor="ctr" anchorCtr="0"/>
          <a:lstStyle>
            <a:lvl1pPr marL="0" indent="0">
              <a:buNone/>
              <a:defRPr sz="1000"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299315263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ottotitolo">
    <p:spTree>
      <p:nvGrpSpPr>
        <p:cNvPr id="1" name=""/>
        <p:cNvGrpSpPr/>
        <p:nvPr/>
      </p:nvGrpSpPr>
      <p:grpSpPr>
        <a:xfrm>
          <a:off x="0" y="0"/>
          <a:ext cx="0" cy="0"/>
          <a:chOff x="0" y="0"/>
          <a:chExt cx="0" cy="0"/>
        </a:xfrm>
      </p:grpSpPr>
      <p:sp>
        <p:nvSpPr>
          <p:cNvPr id="10" name="Rectangle 2"/>
          <p:cNvSpPr>
            <a:spLocks noGrp="1" noChangeArrowheads="1"/>
          </p:cNvSpPr>
          <p:nvPr>
            <p:ph type="title"/>
          </p:nvPr>
        </p:nvSpPr>
        <p:spPr bwMode="auto">
          <a:xfrm>
            <a:off x="412751"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dirty="0"/>
              <a:t>Click to edit Master title style</a:t>
            </a:r>
          </a:p>
        </p:txBody>
      </p:sp>
      <p:sp>
        <p:nvSpPr>
          <p:cNvPr id="4" name="Segnaposto testo 7"/>
          <p:cNvSpPr>
            <a:spLocks noGrp="1"/>
          </p:cNvSpPr>
          <p:nvPr>
            <p:ph type="body" sz="quarter" idx="10" hasCustomPrompt="1"/>
          </p:nvPr>
        </p:nvSpPr>
        <p:spPr bwMode="auto">
          <a:xfrm>
            <a:off x="412751" y="696733"/>
            <a:ext cx="11299196" cy="332063"/>
          </a:xfrm>
          <a:noFill/>
          <a:ln>
            <a:noFill/>
          </a:ln>
          <a:effectLst/>
        </p:spPr>
        <p:txBody>
          <a:bodyPr wrap="none" anchor="t">
            <a:noAutofit/>
          </a:bodyPr>
          <a:lstStyle>
            <a:lvl1pPr>
              <a:lnSpc>
                <a:spcPct val="100000"/>
              </a:lnSpc>
              <a:spcBef>
                <a:spcPts val="0"/>
              </a:spcBef>
              <a:defRPr lang="it-IT" sz="1400" kern="1200" dirty="0">
                <a:solidFill>
                  <a:schemeClr val="tx2"/>
                </a:solidFill>
                <a:latin typeface="TIM Sans" panose="00000500000000000000" pitchFamily="50" charset="0"/>
                <a:ea typeface="+mj-ea"/>
                <a:cs typeface="TIM Sans" panose="00000500000000000000" pitchFamily="50" charset="0"/>
              </a:defRPr>
            </a:lvl1pPr>
          </a:lstStyle>
          <a:p>
            <a:pPr lvl="0"/>
            <a:r>
              <a:rPr lang="en-US" dirty="0"/>
              <a:t>Click to edit Master text styles</a:t>
            </a:r>
          </a:p>
        </p:txBody>
      </p:sp>
    </p:spTree>
    <p:extLst>
      <p:ext uri="{BB962C8B-B14F-4D97-AF65-F5344CB8AC3E}">
        <p14:creationId xmlns:p14="http://schemas.microsoft.com/office/powerpoint/2010/main" val="39853256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ver 2">
    <p:spTree>
      <p:nvGrpSpPr>
        <p:cNvPr id="1" name=""/>
        <p:cNvGrpSpPr/>
        <p:nvPr/>
      </p:nvGrpSpPr>
      <p:grpSpPr>
        <a:xfrm>
          <a:off x="0" y="0"/>
          <a:ext cx="0" cy="0"/>
          <a:chOff x="0" y="0"/>
          <a:chExt cx="0" cy="0"/>
        </a:xfrm>
      </p:grpSpPr>
      <p:sp>
        <p:nvSpPr>
          <p:cNvPr id="9" name="Segnaposto testo 14"/>
          <p:cNvSpPr>
            <a:spLocks noGrp="1"/>
          </p:cNvSpPr>
          <p:nvPr>
            <p:ph type="body" sz="quarter" idx="11"/>
          </p:nvPr>
        </p:nvSpPr>
        <p:spPr bwMode="auto">
          <a:xfrm>
            <a:off x="4263689" y="1825011"/>
            <a:ext cx="5973867" cy="321971"/>
          </a:xfrm>
          <a:prstGeom prst="rect">
            <a:avLst/>
          </a:prstGeom>
        </p:spPr>
        <p:txBody>
          <a:bodyPr vert="horz" lIns="0" tIns="0" rIns="0" bIns="0"/>
          <a:lstStyle>
            <a:lvl1pPr marL="0" indent="0">
              <a:buNone/>
              <a:defRPr sz="1202" b="1" i="0" baseline="0">
                <a:solidFill>
                  <a:srgbClr val="FFFFFF"/>
                </a:solidFill>
                <a:latin typeface="TIM Sans" panose="00000500000000000000" pitchFamily="50" charset="0"/>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r>
              <a:rPr lang="it-IT" dirty="0"/>
              <a:t>Fare clic per modificare stili del testo dello schema</a:t>
            </a:r>
          </a:p>
        </p:txBody>
      </p:sp>
      <p:sp>
        <p:nvSpPr>
          <p:cNvPr id="11" name="Titolo 12"/>
          <p:cNvSpPr>
            <a:spLocks noGrp="1"/>
          </p:cNvSpPr>
          <p:nvPr>
            <p:ph type="title" hasCustomPrompt="1"/>
          </p:nvPr>
        </p:nvSpPr>
        <p:spPr bwMode="auto">
          <a:xfrm>
            <a:off x="4250805" y="3140953"/>
            <a:ext cx="6065166" cy="576096"/>
          </a:xfrm>
          <a:prstGeom prst="rect">
            <a:avLst/>
          </a:prstGeom>
        </p:spPr>
        <p:txBody>
          <a:bodyPr vert="horz" lIns="0" tIns="0" rIns="0" bIns="0" anchor="b" anchorCtr="0"/>
          <a:lstStyle>
            <a:lvl1pPr marL="0" marR="0" indent="0" algn="l" defTabSz="457243" rtl="0" eaLnBrk="1" fontAlgn="auto" latinLnBrk="0" hangingPunct="1">
              <a:lnSpc>
                <a:spcPct val="100000"/>
              </a:lnSpc>
              <a:spcBef>
                <a:spcPct val="0"/>
              </a:spcBef>
              <a:spcAft>
                <a:spcPts val="0"/>
              </a:spcAft>
              <a:buClrTx/>
              <a:buSzTx/>
              <a:buFontTx/>
              <a:buNone/>
              <a:tabLst/>
              <a:defRPr sz="2398" baseline="0">
                <a:solidFill>
                  <a:srgbClr val="FFFFFF"/>
                </a:solidFill>
                <a:latin typeface="TIM Sans" panose="02020503040602060503" pitchFamily="18" charset="0"/>
              </a:defRPr>
            </a:lvl1pPr>
          </a:lstStyle>
          <a:p>
            <a:r>
              <a:rPr lang="it-IT" dirty="0"/>
              <a:t>Fare clic per modificare</a:t>
            </a:r>
            <a:br>
              <a:rPr lang="it-IT" dirty="0"/>
            </a:br>
            <a:r>
              <a:rPr lang="it-IT" dirty="0"/>
              <a:t>lo stile del titolo</a:t>
            </a:r>
          </a:p>
        </p:txBody>
      </p:sp>
      <p:sp>
        <p:nvSpPr>
          <p:cNvPr id="17" name="Segnaposto testo 14"/>
          <p:cNvSpPr>
            <a:spLocks noGrp="1"/>
          </p:cNvSpPr>
          <p:nvPr>
            <p:ph type="body" sz="quarter" idx="10"/>
          </p:nvPr>
        </p:nvSpPr>
        <p:spPr bwMode="auto">
          <a:xfrm>
            <a:off x="4250805" y="3800176"/>
            <a:ext cx="6065166" cy="290061"/>
          </a:xfrm>
          <a:prstGeom prst="rect">
            <a:avLst/>
          </a:prstGeom>
        </p:spPr>
        <p:txBody>
          <a:bodyPr vert="horz" lIns="0" tIns="0" rIns="0" bIns="0"/>
          <a:lstStyle>
            <a:lvl1pPr marL="0" indent="0">
              <a:lnSpc>
                <a:spcPct val="70000"/>
              </a:lnSpc>
              <a:buNone/>
              <a:defRPr sz="1401" b="0" i="0" baseline="0">
                <a:solidFill>
                  <a:srgbClr val="FFFFFF"/>
                </a:solidFill>
                <a:latin typeface="+mj-lt"/>
                <a:cs typeface="Arial" panose="020B0604020202020204" pitchFamily="34" charset="0"/>
              </a:defRPr>
            </a:lvl1pPr>
            <a:lvl2pPr>
              <a:defRPr sz="1401" b="1" i="0" baseline="0">
                <a:solidFill>
                  <a:schemeClr val="accent3"/>
                </a:solidFill>
                <a:latin typeface=""/>
              </a:defRPr>
            </a:lvl2pPr>
            <a:lvl3pPr>
              <a:defRPr sz="1401" b="1" i="0" baseline="0">
                <a:solidFill>
                  <a:schemeClr val="accent3"/>
                </a:solidFill>
                <a:latin typeface=""/>
              </a:defRPr>
            </a:lvl3pPr>
            <a:lvl4pPr>
              <a:defRPr sz="1401" b="1" i="0" baseline="0">
                <a:solidFill>
                  <a:schemeClr val="accent3"/>
                </a:solidFill>
                <a:latin typeface=""/>
              </a:defRPr>
            </a:lvl4pPr>
            <a:lvl5pPr>
              <a:defRPr sz="1401" b="1" i="0" baseline="0">
                <a:solidFill>
                  <a:schemeClr val="accent3"/>
                </a:solidFill>
                <a:latin typeface=""/>
              </a:defRPr>
            </a:lvl5pPr>
          </a:lstStyle>
          <a:p>
            <a:pPr lvl="0"/>
            <a:endParaRPr lang="it-IT" dirty="0"/>
          </a:p>
        </p:txBody>
      </p:sp>
      <p:sp>
        <p:nvSpPr>
          <p:cNvPr id="18" name="Segnaposto testo 20"/>
          <p:cNvSpPr>
            <a:spLocks noGrp="1"/>
          </p:cNvSpPr>
          <p:nvPr>
            <p:ph type="body" sz="quarter" idx="14"/>
          </p:nvPr>
        </p:nvSpPr>
        <p:spPr bwMode="auto">
          <a:xfrm>
            <a:off x="4263689" y="2055563"/>
            <a:ext cx="5973867" cy="396066"/>
          </a:xfrm>
          <a:prstGeom prst="rect">
            <a:avLst/>
          </a:prstGeom>
        </p:spPr>
        <p:txBody>
          <a:bodyPr vert="horz" lIns="0" tIns="0" rIns="0" bIns="0"/>
          <a:lstStyle>
            <a:lvl1pPr marL="0" indent="0">
              <a:buNone/>
              <a:defRPr sz="1202"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19" name="Segnaposto testo 20"/>
          <p:cNvSpPr>
            <a:spLocks noGrp="1"/>
          </p:cNvSpPr>
          <p:nvPr>
            <p:ph type="body" sz="quarter" idx="15"/>
          </p:nvPr>
        </p:nvSpPr>
        <p:spPr bwMode="auto">
          <a:xfrm>
            <a:off x="4263689" y="2326980"/>
            <a:ext cx="5973867" cy="321971"/>
          </a:xfrm>
          <a:prstGeom prst="rect">
            <a:avLst/>
          </a:prstGeom>
        </p:spPr>
        <p:txBody>
          <a:bodyPr vert="horz" lIns="0" tIns="0" rIns="0" bIns="0"/>
          <a:lstStyle>
            <a:lvl1pPr marL="0" indent="0">
              <a:buNone/>
              <a:defRPr sz="1003" baseline="0">
                <a:solidFill>
                  <a:srgbClr val="FFFFFF"/>
                </a:solidFill>
                <a:latin typeface="TIM Sans" panose="00000500000000000000" pitchFamily="50" charset="0"/>
              </a:defRPr>
            </a:lvl1pPr>
            <a:lvl2pPr>
              <a:defRPr sz="1401">
                <a:solidFill>
                  <a:schemeClr val="accent1"/>
                </a:solidFill>
                <a:latin typeface="Franklin Gothic Medium"/>
              </a:defRPr>
            </a:lvl2pPr>
            <a:lvl3pPr>
              <a:defRPr sz="1401">
                <a:solidFill>
                  <a:schemeClr val="accent1"/>
                </a:solidFill>
                <a:latin typeface="Franklin Gothic Medium"/>
              </a:defRPr>
            </a:lvl3pPr>
            <a:lvl4pPr>
              <a:defRPr sz="1401">
                <a:solidFill>
                  <a:schemeClr val="accent1"/>
                </a:solidFill>
                <a:latin typeface="Franklin Gothic Medium"/>
              </a:defRPr>
            </a:lvl4pPr>
            <a:lvl5pPr>
              <a:defRPr sz="1401">
                <a:solidFill>
                  <a:schemeClr val="accent1"/>
                </a:solidFill>
                <a:latin typeface="Franklin Gothic Medium"/>
              </a:defRPr>
            </a:lvl5pPr>
          </a:lstStyle>
          <a:p>
            <a:pPr lvl="0"/>
            <a:r>
              <a:rPr lang="it-IT" dirty="0"/>
              <a:t>Fare clic per modificare stili del testo dello schema</a:t>
            </a:r>
          </a:p>
        </p:txBody>
      </p:sp>
      <p:sp>
        <p:nvSpPr>
          <p:cNvPr id="20" name="Segnaposto testo 23"/>
          <p:cNvSpPr>
            <a:spLocks noGrp="1"/>
          </p:cNvSpPr>
          <p:nvPr>
            <p:ph type="body" sz="quarter" idx="16"/>
          </p:nvPr>
        </p:nvSpPr>
        <p:spPr bwMode="auto">
          <a:xfrm>
            <a:off x="4270124" y="4734467"/>
            <a:ext cx="5855947" cy="179997"/>
          </a:xfrm>
          <a:prstGeom prst="rect">
            <a:avLst/>
          </a:prstGeom>
        </p:spPr>
        <p:txBody>
          <a:bodyPr vert="horz" lIns="0" tIns="0" rIns="0" bIns="0" anchor="ctr" anchorCtr="0"/>
          <a:lstStyle>
            <a:lvl1pPr marL="0" indent="0">
              <a:buNone/>
              <a:defRPr sz="1003" baseline="0">
                <a:solidFill>
                  <a:srgbClr val="FFFFFF"/>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
        <p:nvSpPr>
          <p:cNvPr id="21" name="Segnaposto testo 23"/>
          <p:cNvSpPr>
            <a:spLocks noGrp="1"/>
          </p:cNvSpPr>
          <p:nvPr>
            <p:ph type="body" sz="quarter" idx="17"/>
          </p:nvPr>
        </p:nvSpPr>
        <p:spPr bwMode="auto">
          <a:xfrm>
            <a:off x="4270124" y="4554470"/>
            <a:ext cx="5855947" cy="179997"/>
          </a:xfrm>
          <a:prstGeom prst="rect">
            <a:avLst/>
          </a:prstGeom>
        </p:spPr>
        <p:txBody>
          <a:bodyPr vert="horz" lIns="0" tIns="0" bIns="0" anchor="ctr" anchorCtr="0"/>
          <a:lstStyle>
            <a:lvl1pPr marL="0" indent="0">
              <a:buNone/>
              <a:defRPr sz="1003" baseline="0">
                <a:solidFill>
                  <a:schemeClr val="bg1"/>
                </a:solidFill>
                <a:latin typeface="TIM Sans" panose="00000500000000000000" pitchFamily="50" charset="0"/>
              </a:defRPr>
            </a:lvl1pPr>
            <a:lvl2pPr>
              <a:defRPr sz="800" baseline="0">
                <a:solidFill>
                  <a:schemeClr val="accent1"/>
                </a:solidFill>
                <a:latin typeface="Arial"/>
              </a:defRPr>
            </a:lvl2pPr>
            <a:lvl3pPr>
              <a:defRPr sz="800" baseline="0">
                <a:solidFill>
                  <a:schemeClr val="accent1"/>
                </a:solidFill>
                <a:latin typeface="Arial"/>
              </a:defRPr>
            </a:lvl3pPr>
            <a:lvl4pPr>
              <a:defRPr sz="800" baseline="0">
                <a:solidFill>
                  <a:schemeClr val="accent1"/>
                </a:solidFill>
                <a:latin typeface="Arial"/>
              </a:defRPr>
            </a:lvl4pPr>
            <a:lvl5pPr>
              <a:defRPr sz="800" baseline="0">
                <a:solidFill>
                  <a:schemeClr val="accent1"/>
                </a:solidFill>
                <a:latin typeface="Arial"/>
              </a:defRPr>
            </a:lvl5pPr>
          </a:lstStyle>
          <a:p>
            <a:pPr lvl="0"/>
            <a:r>
              <a:rPr lang="it-IT" dirty="0"/>
              <a:t>Fare clic per modificare stili del testo dello schema</a:t>
            </a:r>
          </a:p>
        </p:txBody>
      </p:sp>
    </p:spTree>
    <p:extLst>
      <p:ext uri="{BB962C8B-B14F-4D97-AF65-F5344CB8AC3E}">
        <p14:creationId xmlns:p14="http://schemas.microsoft.com/office/powerpoint/2010/main" val="41121945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89AA80-BD83-4AD2-AE57-7E981419961D}"/>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B2D295EC-1387-420B-BBF6-05A86754228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E9E2DD8E-804C-4A78-86A7-838F89416C56}"/>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0170064C-6E2A-4831-A264-BD7FC2307916}"/>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E4C48A54-1088-47AE-96B3-DB00324D0C23}"/>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198415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720008-EAB3-4C69-83C0-A8838722F47D}"/>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EDB9B97E-8CF2-444F-8942-18807BA28148}"/>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5B0CFDE3-4378-42EF-9373-F86D7263DFFC}"/>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89840720-2C01-4FDA-9C6D-BB82B109F3D7}"/>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C222A5E1-CDD5-48C9-BE9F-A8A7E56DF4A1}"/>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356201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3A414BD-69BA-4230-B262-A5DC621CA07A}"/>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716DD919-A63A-452B-8B20-A1C6E91593F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A5991582-5B35-49BE-BBE7-F2B95245720E}"/>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CD891D73-7A46-4321-A704-31257698B7D3}"/>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BB7352E5-C8B3-4EC7-9690-07F0FD4A224A}"/>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394807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852A533-F015-4C84-87AA-409C75AD320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AF2CFC8B-D088-4AD2-850F-940E9211337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ACC125A2-4BE6-492A-B597-5915B0EA6D6F}"/>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8016B8FF-0410-4051-82DD-A5246398D34C}"/>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B9CCEA2-BC39-49B4-9588-F92656884178}"/>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01265976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CFF33A-BDA6-4E90-A0FC-CBC3169AB2E8}"/>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582FA54-48CE-498D-AF33-4FFB855345BB}"/>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F638AD95-1459-478E-850E-B25C2C0063E4}"/>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8F8D8A0-F4C9-40B3-A51B-79F0EC0A499A}"/>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EC6DA74E-0526-44E8-A34B-F98F1BCAB122}"/>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7B0F76B6-C3CA-43A5-9606-B38CCB729C7F}"/>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7659638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989BCD-33B7-4F52-9EB6-8B01F22D238E}"/>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06FF931B-A194-4994-8532-F6C69C8B1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DA7C07AB-F857-47B0-A0FD-526D15161779}"/>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7561FF91-B17C-482D-991B-6BBE026F1BB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E95DF2C5-71C4-441A-89CA-4F2D9B6DA11F}"/>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B85304B4-B7C1-4F6A-97A0-55D8FB695FFE}"/>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8" name="Segnaposto piè di pagina 7">
            <a:extLst>
              <a:ext uri="{FF2B5EF4-FFF2-40B4-BE49-F238E27FC236}">
                <a16:creationId xmlns:a16="http://schemas.microsoft.com/office/drawing/2014/main" id="{F3309F10-176D-4636-A29C-6EA0EB0E33B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9AD64AF-7E93-4492-B56B-15ABA79FD2A5}"/>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969673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E306DD6-CEFB-498F-8E0A-B51248D0FECE}"/>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98B9EF93-6C5F-47D6-8938-90BBDC06EEA2}"/>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4" name="Segnaposto piè di pagina 3">
            <a:extLst>
              <a:ext uri="{FF2B5EF4-FFF2-40B4-BE49-F238E27FC236}">
                <a16:creationId xmlns:a16="http://schemas.microsoft.com/office/drawing/2014/main" id="{E8096567-C086-4BB0-8FE5-8502B9923785}"/>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1B0E75AF-E98D-4444-8AD3-FF78C6F5380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43675297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7392B1E2-4B97-4B42-A7BB-B2281E56DC29}"/>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3" name="Segnaposto piè di pagina 2">
            <a:extLst>
              <a:ext uri="{FF2B5EF4-FFF2-40B4-BE49-F238E27FC236}">
                <a16:creationId xmlns:a16="http://schemas.microsoft.com/office/drawing/2014/main" id="{7638E83D-82A2-421F-99E7-15350FB2BFF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807288ED-3FAA-4272-9058-A4E558A0A2F9}"/>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7835111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4D395A1-FA4D-4903-97CE-AF72CA621162}"/>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A6E6C18F-2D94-4098-B167-8D688B21EE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719417BB-F425-4ED1-B72E-0089AAED5B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FC4E98EC-16D5-43D4-B281-D7603888D4EB}"/>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F514A9FA-E7CF-4A9E-B971-D1877D5C139E}"/>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C096D700-ED98-4EC1-94E0-25705CD1ECF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284135610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336612-FC3A-44DC-ADB9-2FEAB859D854}"/>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D913DAFB-E295-41FF-BFAA-783E680F255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a:extLst>
              <a:ext uri="{FF2B5EF4-FFF2-40B4-BE49-F238E27FC236}">
                <a16:creationId xmlns:a16="http://schemas.microsoft.com/office/drawing/2014/main" id="{49A5BDC4-85A8-45A6-ABF7-51A8B6B6B23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206B497C-15AB-40D3-8A61-77F6182EC945}"/>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6" name="Segnaposto piè di pagina 5">
            <a:extLst>
              <a:ext uri="{FF2B5EF4-FFF2-40B4-BE49-F238E27FC236}">
                <a16:creationId xmlns:a16="http://schemas.microsoft.com/office/drawing/2014/main" id="{9D90B6F4-D458-4307-807B-0C2AAE9A205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24C9A747-B806-4B20-B79F-9BCBE9BEC587}"/>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1611926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02F748-7EDC-4B7A-859D-9CA45AC1880B}"/>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9E809F35-1FEA-41DA-97AB-42ED67B84EF5}"/>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A1BB36A0-3FE8-4BA9-841E-21A8105D19AF}"/>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A2E4B2EE-BBEE-4EAC-8328-8010C7EB4B75}"/>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1B01CD4-0119-4CA7-8EF6-B84BD1B4C5A0}"/>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4181396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13E2FD53-5256-4DAB-A361-FB59116BD3D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8E849BE7-CCE2-4F88-9373-72C235FB6DEA}"/>
              </a:ext>
            </a:extLst>
          </p:cNvPr>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684F0716-ED9B-41EC-9FE4-381865014DDD}"/>
              </a:ext>
            </a:extLst>
          </p:cNvPr>
          <p:cNvSpPr>
            <a:spLocks noGrp="1"/>
          </p:cNvSpPr>
          <p:nvPr>
            <p:ph type="dt" sz="half" idx="10"/>
          </p:nvPr>
        </p:nvSpPr>
        <p:spPr/>
        <p:txBody>
          <a:body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A3775084-B4A0-46BA-9725-3C21A3AB8380}"/>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035F8ECF-CBA9-4E1F-9D57-06BA2C8FE41E}"/>
              </a:ext>
            </a:extLst>
          </p:cNvPr>
          <p:cNvSpPr>
            <a:spLocks noGrp="1"/>
          </p:cNvSpPr>
          <p:nvPr>
            <p:ph type="sldNum" sz="quarter" idx="12"/>
          </p:nvPr>
        </p:nvSpPr>
        <p:spPr/>
        <p:txBody>
          <a:bodyPr/>
          <a:lstStyle/>
          <a:p>
            <a:fld id="{159DA561-814D-4689-B01F-32BBFE2D3E7E}" type="slidenum">
              <a:rPr lang="it-IT" smtClean="0"/>
              <a:t>‹N›</a:t>
            </a:fld>
            <a:endParaRPr lang="it-IT"/>
          </a:p>
        </p:txBody>
      </p:sp>
    </p:spTree>
    <p:extLst>
      <p:ext uri="{BB962C8B-B14F-4D97-AF65-F5344CB8AC3E}">
        <p14:creationId xmlns:p14="http://schemas.microsoft.com/office/powerpoint/2010/main" val="35135689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3D55793-2D15-4FE7-B75B-71438A2E061C}"/>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C7B9A1DD-D407-4A9F-B353-991F69BBA5AB}"/>
              </a:ext>
            </a:extLst>
          </p:cNvPr>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4B3E8981-51DF-43A3-A06C-5AE61A0B6278}"/>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0073C1E3-348A-41DD-9871-2DCCB44289C8}"/>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74CC644-0C89-4C6D-B29E-69985AA99EA1}"/>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220227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4844CB8-F70F-4C2F-A100-92B4F46BFF55}"/>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0D44E061-9153-4D65-827D-358DD6664F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a:extLst>
              <a:ext uri="{FF2B5EF4-FFF2-40B4-BE49-F238E27FC236}">
                <a16:creationId xmlns:a16="http://schemas.microsoft.com/office/drawing/2014/main" id="{13B98988-44F4-4F61-9BDA-45F3397577A8}"/>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0FF65389-86B4-4EF5-AC2A-A98FCC8BE754}"/>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CA86C07-C493-416A-ABFD-C7964A312EF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419945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4080886-1C5C-4B63-9519-65C6D6ACA10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09139EA4-2C6C-4D14-868E-C29876923619}"/>
              </a:ext>
            </a:extLst>
          </p:cNvPr>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657CF2C0-1BC6-4B69-BF87-5E225EE7F75B}"/>
              </a:ext>
            </a:extLst>
          </p:cNvPr>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05968562-600D-4C50-A4B7-E34B219F5310}"/>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E6BAF8E7-6A26-4075-A936-9E8FAB27B5B7}"/>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F9F607FA-4654-4DD7-ADE0-FB38D8D9C847}"/>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699416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054620-8D76-4539-A9A0-7F67809395E3}"/>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ABE4CC1C-4C02-42E7-801A-B59685A5716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a:extLst>
              <a:ext uri="{FF2B5EF4-FFF2-40B4-BE49-F238E27FC236}">
                <a16:creationId xmlns:a16="http://schemas.microsoft.com/office/drawing/2014/main" id="{2970709C-204E-44D9-B40D-40F00506EBBE}"/>
              </a:ext>
            </a:extLst>
          </p:cNvPr>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8B8FC210-D6FF-45CF-8B25-F8E0FB468A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a:extLst>
              <a:ext uri="{FF2B5EF4-FFF2-40B4-BE49-F238E27FC236}">
                <a16:creationId xmlns:a16="http://schemas.microsoft.com/office/drawing/2014/main" id="{6F4BE666-819D-48E5-8319-6F0E45D6DF6E}"/>
              </a:ext>
            </a:extLst>
          </p:cNvPr>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390AD94F-261C-42AD-8295-695C47C00EF4}"/>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8" name="Segnaposto piè di pagina 7">
            <a:extLst>
              <a:ext uri="{FF2B5EF4-FFF2-40B4-BE49-F238E27FC236}">
                <a16:creationId xmlns:a16="http://schemas.microsoft.com/office/drawing/2014/main" id="{DD107FC0-08C1-4349-A1D5-4592264FB7F9}"/>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5D6983C6-9C0B-4A46-A4F9-2FB9A5AF65D8}"/>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780092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6F7344A-47EA-4ACB-80D1-B8C6D12F31F3}"/>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8414D20B-16FC-4B5B-8C59-A34B04161A37}"/>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4" name="Segnaposto piè di pagina 3">
            <a:extLst>
              <a:ext uri="{FF2B5EF4-FFF2-40B4-BE49-F238E27FC236}">
                <a16:creationId xmlns:a16="http://schemas.microsoft.com/office/drawing/2014/main" id="{D6FE2DE4-932D-4CD0-AD44-327CF470C3E4}"/>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E1B14820-9DB2-4517-976E-91AC5EA64DC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5471903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612F2007-8F18-4033-B3B7-05A719C03BFB}"/>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3" name="Segnaposto piè di pagina 2">
            <a:extLst>
              <a:ext uri="{FF2B5EF4-FFF2-40B4-BE49-F238E27FC236}">
                <a16:creationId xmlns:a16="http://schemas.microsoft.com/office/drawing/2014/main" id="{28D9ADCB-60F0-4B61-9B2E-802CC0F3D62B}"/>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5C62C1CB-A281-437C-8CED-AAAB6A0A3DA9}"/>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4323522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B562347-8D9B-49B3-9E55-9CCB0DD36903}"/>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712FA8FD-8AA0-41E4-AC00-97378E7D620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FBB11282-D93E-4F06-B825-CAC9C50F0A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a:extLst>
              <a:ext uri="{FF2B5EF4-FFF2-40B4-BE49-F238E27FC236}">
                <a16:creationId xmlns:a16="http://schemas.microsoft.com/office/drawing/2014/main" id="{D969426E-C8AA-4427-8502-C4BA5C3A898A}"/>
              </a:ext>
            </a:extLst>
          </p:cNvPr>
          <p:cNvSpPr>
            <a:spLocks noGrp="1"/>
          </p:cNvSpPr>
          <p:nvPr>
            <p:ph type="dt" sz="half" idx="10"/>
          </p:nvPr>
        </p:nvSpPr>
        <p:spPr/>
        <p:txBody>
          <a:bodyPr/>
          <a:lstStyle/>
          <a:p>
            <a:fld id="{1D8B436F-2723-4DE5-8029-DA9C3614078C}" type="datetimeFigureOut">
              <a:rPr lang="it-IT" smtClean="0"/>
              <a:t>21/06/2022</a:t>
            </a:fld>
            <a:endParaRPr lang="it-IT"/>
          </a:p>
        </p:txBody>
      </p:sp>
      <p:sp>
        <p:nvSpPr>
          <p:cNvPr id="6" name="Segnaposto piè di pagina 5">
            <a:extLst>
              <a:ext uri="{FF2B5EF4-FFF2-40B4-BE49-F238E27FC236}">
                <a16:creationId xmlns:a16="http://schemas.microsoft.com/office/drawing/2014/main" id="{820C9236-3B30-4456-86AA-81BB17F39B99}"/>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DAA9ED2D-33F6-4D0D-846C-C601007EB4E4}"/>
              </a:ext>
            </a:extLst>
          </p:cNvPr>
          <p:cNvSpPr>
            <a:spLocks noGrp="1"/>
          </p:cNvSpPr>
          <p:nvPr>
            <p:ph type="sldNum" sz="quarter" idx="12"/>
          </p:nvPr>
        </p:nvSpPr>
        <p:spPr/>
        <p:txBody>
          <a:bodyPr/>
          <a:lstStyle/>
          <a:p>
            <a:fld id="{E556253A-2A2E-4087-B98C-0C8AC2644F10}" type="slidenum">
              <a:rPr lang="it-IT" smtClean="0"/>
              <a:t>‹N›</a:t>
            </a:fld>
            <a:endParaRPr lang="it-IT"/>
          </a:p>
        </p:txBody>
      </p:sp>
    </p:spTree>
    <p:extLst>
      <p:ext uri="{BB962C8B-B14F-4D97-AF65-F5344CB8AC3E}">
        <p14:creationId xmlns:p14="http://schemas.microsoft.com/office/powerpoint/2010/main" val="177504531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3.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4.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15.xml"/></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7.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1709156"/>
      </p:ext>
    </p:extLst>
  </p:cSld>
  <p:clrMap bg1="lt1" tx1="dk1" bg2="lt2" tx2="dk2" accent1="accent1" accent2="accent2" accent3="accent3" accent4="accent4" accent5="accent5" accent6="accent6" hlink="hlink" folHlink="folHlink"/>
  <p:sldLayoutIdLst>
    <p:sldLayoutId id="2147483718" r:id="rId1"/>
  </p:sldLayoutIdLst>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726" userDrawn="1">
          <p15:clr>
            <a:srgbClr val="F26B43"/>
          </p15:clr>
        </p15:guide>
        <p15:guide id="3" pos="325" userDrawn="1">
          <p15:clr>
            <a:srgbClr val="F26B43"/>
          </p15:clr>
        </p15:guide>
        <p15:guide id="4" pos="367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85BCB6A-8297-4FE0-A912-4F61C458C7C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92D1E53B-A200-47E1-B758-4ACAD7F901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F49953F8-A580-46E2-9EB7-575A5361D10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436F-2723-4DE5-8029-DA9C3614078C}" type="datetimeFigureOut">
              <a:rPr lang="it-IT" smtClean="0"/>
              <a:t>21/06/2022</a:t>
            </a:fld>
            <a:endParaRPr lang="it-IT"/>
          </a:p>
        </p:txBody>
      </p:sp>
      <p:sp>
        <p:nvSpPr>
          <p:cNvPr id="5" name="Segnaposto piè di pagina 4">
            <a:extLst>
              <a:ext uri="{FF2B5EF4-FFF2-40B4-BE49-F238E27FC236}">
                <a16:creationId xmlns:a16="http://schemas.microsoft.com/office/drawing/2014/main" id="{3706E181-5583-435A-8961-E42AC868A6F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DB214A73-88FD-424A-9B5B-8150F5809A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56253A-2A2E-4087-B98C-0C8AC2644F10}" type="slidenum">
              <a:rPr lang="it-IT" smtClean="0"/>
              <a:t>‹N›</a:t>
            </a:fld>
            <a:endParaRPr lang="it-IT"/>
          </a:p>
        </p:txBody>
      </p:sp>
    </p:spTree>
    <p:extLst>
      <p:ext uri="{BB962C8B-B14F-4D97-AF65-F5344CB8AC3E}">
        <p14:creationId xmlns:p14="http://schemas.microsoft.com/office/powerpoint/2010/main" val="1438161838"/>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62"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2"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14"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8" name="Segnaposto testo 2"/>
          <p:cNvSpPr txBox="1">
            <a:spLocks/>
          </p:cNvSpPr>
          <p:nvPr userDrawn="1"/>
        </p:nvSpPr>
        <p:spPr bwMode="auto">
          <a:xfrm>
            <a:off x="5788152" y="6351588"/>
            <a:ext cx="5582248" cy="312108"/>
          </a:xfrm>
          <a:prstGeom prst="rect">
            <a:avLst/>
          </a:prstGeom>
        </p:spPr>
        <p:txBody>
          <a:bodyPr/>
          <a:lstStyle>
            <a:lvl1pPr marL="0" indent="0" algn="r" defTabSz="685800" rtl="0" eaLnBrk="1" latinLnBrk="0" hangingPunct="1">
              <a:lnSpc>
                <a:spcPct val="150000"/>
              </a:lnSpc>
              <a:spcBef>
                <a:spcPts val="750"/>
              </a:spcBef>
              <a:buFontTx/>
              <a:buNone/>
              <a:defRPr sz="800" b="1" kern="1200">
                <a:solidFill>
                  <a:schemeClr val="accent2"/>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accent4"/>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accent4"/>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00000"/>
              </a:lnSpc>
              <a:spcBef>
                <a:spcPts val="0"/>
              </a:spcBef>
              <a:spcAft>
                <a:spcPts val="203"/>
              </a:spcAft>
            </a:pPr>
            <a:endParaRPr lang="it-IT" sz="702" b="0" i="0" baseline="0" dirty="0">
              <a:solidFill>
                <a:schemeClr val="bg1">
                  <a:lumMod val="65000"/>
                </a:schemeClr>
              </a:solidFill>
            </a:endParaRPr>
          </a:p>
          <a:p>
            <a:pPr>
              <a:lnSpc>
                <a:spcPct val="100000"/>
              </a:lnSpc>
              <a:spcBef>
                <a:spcPts val="0"/>
              </a:spcBef>
              <a:spcAft>
                <a:spcPts val="203"/>
              </a:spcAft>
            </a:pPr>
            <a:r>
              <a:rPr lang="it-IT" sz="702" b="0" i="0" baseline="0" dirty="0">
                <a:solidFill>
                  <a:schemeClr val="bg1">
                    <a:lumMod val="65000"/>
                  </a:schemeClr>
                </a:solidFill>
              </a:rPr>
              <a:t>Procedure di passaggio  dei clienti di operatori di rete fissa che utilizzano reti FTTH di operatori </a:t>
            </a:r>
            <a:r>
              <a:rPr lang="it-IT" sz="702" b="0" i="0" baseline="0" dirty="0" err="1">
                <a:solidFill>
                  <a:schemeClr val="bg1">
                    <a:lumMod val="65000"/>
                  </a:schemeClr>
                </a:solidFill>
              </a:rPr>
              <a:t>Wholesale</a:t>
            </a:r>
            <a:r>
              <a:rPr lang="it-IT" sz="702" b="0" i="0" baseline="0" dirty="0">
                <a:solidFill>
                  <a:schemeClr val="bg1">
                    <a:lumMod val="65000"/>
                  </a:schemeClr>
                </a:solidFill>
              </a:rPr>
              <a:t> diversi da TIM – Allegato 1</a:t>
            </a:r>
            <a:br>
              <a:rPr lang="it-IT" sz="702" b="0" i="0" baseline="0" dirty="0">
                <a:solidFill>
                  <a:schemeClr val="bg1">
                    <a:lumMod val="65000"/>
                  </a:schemeClr>
                </a:solidFill>
              </a:rPr>
            </a:br>
            <a:r>
              <a:rPr lang="it-IT" sz="702" b="0" i="0" baseline="0" dirty="0">
                <a:solidFill>
                  <a:schemeClr val="bg1">
                    <a:lumMod val="65000"/>
                  </a:schemeClr>
                </a:solidFill>
              </a:rPr>
              <a:t> </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3406320469"/>
      </p:ext>
    </p:extLst>
  </p:cSld>
  <p:clrMap bg1="lt1" tx1="dk1" bg2="lt2" tx2="dk2" accent1="accent1" accent2="accent2" accent3="accent3" accent4="accent4" accent5="accent5" accent6="accent6" hlink="hlink" folHlink="folHlink"/>
  <p:sldLayoutIdLst>
    <p:sldLayoutId id="2147483729" r:id="rId1"/>
  </p:sldLayoutIdLst>
  <p:txStyles>
    <p:titleStyle>
      <a:lvl1pPr algn="l" defTabSz="685863" rtl="0" eaLnBrk="1" latinLnBrk="0" hangingPunct="1">
        <a:lnSpc>
          <a:spcPct val="90000"/>
        </a:lnSpc>
        <a:spcBef>
          <a:spcPct val="0"/>
        </a:spcBef>
        <a:buNone/>
        <a:defRPr sz="2199" b="1" kern="1200">
          <a:solidFill>
            <a:schemeClr val="accent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36188774"/>
      </p:ext>
    </p:extLst>
  </p:cSld>
  <p:clrMap bg1="lt1" tx1="dk1" bg2="lt2" tx2="dk2" accent1="accent1" accent2="accent2" accent3="accent3" accent4="accent4" accent5="accent5" accent6="accent6" hlink="hlink" folHlink="folHlink"/>
  <p:sldLayoutIdLst>
    <p:sldLayoutId id="2147483734" r:id="rId1"/>
  </p:sldLayoutIdLst>
  <p:hf sldNum="0" hdr="0"/>
  <p:txStyles>
    <p:titleStyle>
      <a:lvl1pPr algn="l" defTabSz="685863" rtl="0" eaLnBrk="1" latinLnBrk="0" hangingPunct="1">
        <a:lnSpc>
          <a:spcPct val="90000"/>
        </a:lnSpc>
        <a:spcBef>
          <a:spcPct val="0"/>
        </a:spcBef>
        <a:buNone/>
        <a:defRPr sz="2199" b="1" kern="1200">
          <a:solidFill>
            <a:schemeClr val="tx2"/>
          </a:solidFill>
          <a:latin typeface="TIM Sans" panose="00000500000000000000" pitchFamily="2" charset="0"/>
          <a:ea typeface="+mj-ea"/>
          <a:cs typeface="+mj-cs"/>
        </a:defRPr>
      </a:lvl1pPr>
    </p:titleStyle>
    <p:bodyStyle>
      <a:lvl1pPr marL="0" indent="0" algn="l" defTabSz="685863" rtl="0" eaLnBrk="1" latinLnBrk="0" hangingPunct="1">
        <a:lnSpc>
          <a:spcPct val="150000"/>
        </a:lnSpc>
        <a:spcBef>
          <a:spcPts val="748"/>
        </a:spcBef>
        <a:buFontTx/>
        <a:buNone/>
        <a:defRPr sz="1801" kern="1200">
          <a:solidFill>
            <a:schemeClr val="tx1"/>
          </a:solidFill>
          <a:latin typeface="TIM Sans" panose="00000500000000000000" pitchFamily="2" charset="0"/>
          <a:ea typeface="+mn-ea"/>
          <a:cs typeface="+mn-cs"/>
        </a:defRPr>
      </a:lvl1pPr>
      <a:lvl2pPr marL="342929" indent="0" algn="l" defTabSz="685863" rtl="0" eaLnBrk="1" latinLnBrk="0" hangingPunct="1">
        <a:lnSpc>
          <a:spcPct val="150000"/>
        </a:lnSpc>
        <a:spcBef>
          <a:spcPts val="377"/>
        </a:spcBef>
        <a:buFontTx/>
        <a:buNone/>
        <a:defRPr sz="1600" kern="1200">
          <a:solidFill>
            <a:schemeClr val="tx1"/>
          </a:solidFill>
          <a:latin typeface="TIM Sans" panose="00000500000000000000" pitchFamily="2" charset="0"/>
          <a:ea typeface="+mn-ea"/>
          <a:cs typeface="+mn-cs"/>
        </a:defRPr>
      </a:lvl2pPr>
      <a:lvl3pPr marL="685863" indent="0" algn="l" defTabSz="685863" rtl="0" eaLnBrk="1" latinLnBrk="0" hangingPunct="1">
        <a:lnSpc>
          <a:spcPct val="150000"/>
        </a:lnSpc>
        <a:spcBef>
          <a:spcPts val="377"/>
        </a:spcBef>
        <a:buFontTx/>
        <a:buNone/>
        <a:defRPr sz="1401" kern="1200">
          <a:solidFill>
            <a:schemeClr val="tx1"/>
          </a:solidFill>
          <a:latin typeface="TIM Sans" panose="00000500000000000000" pitchFamily="2" charset="0"/>
          <a:ea typeface="+mn-ea"/>
          <a:cs typeface="+mn-cs"/>
        </a:defRPr>
      </a:lvl3pPr>
      <a:lvl4pPr marL="1200257"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4pPr>
      <a:lvl5pPr marL="154318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5pPr>
      <a:lvl6pPr marL="1886114"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6pPr>
      <a:lvl7pPr marL="2229048"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7pPr>
      <a:lvl8pPr marL="2571973"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8pPr>
      <a:lvl9pPr marL="2914906" indent="-171465" algn="l" defTabSz="685863" rtl="0" eaLnBrk="1" latinLnBrk="0" hangingPunct="1">
        <a:lnSpc>
          <a:spcPct val="90000"/>
        </a:lnSpc>
        <a:spcBef>
          <a:spcPts val="377"/>
        </a:spcBef>
        <a:buFont typeface="Arial" panose="020B0604020202020204" pitchFamily="34" charset="0"/>
        <a:buChar char="•"/>
        <a:defRPr sz="1349" kern="1200">
          <a:solidFill>
            <a:schemeClr val="tx1"/>
          </a:solidFill>
          <a:latin typeface="+mn-lt"/>
          <a:ea typeface="+mn-ea"/>
          <a:cs typeface="+mn-cs"/>
        </a:defRPr>
      </a:lvl9pPr>
    </p:bodyStyle>
    <p:otherStyle>
      <a:defPPr>
        <a:defRPr lang="it-IT"/>
      </a:defPPr>
      <a:lvl1pPr marL="0" algn="l" defTabSz="685863" rtl="0" eaLnBrk="1" latinLnBrk="0" hangingPunct="1">
        <a:defRPr sz="1349" kern="1200">
          <a:solidFill>
            <a:schemeClr val="tx1"/>
          </a:solidFill>
          <a:latin typeface="+mn-lt"/>
          <a:ea typeface="+mn-ea"/>
          <a:cs typeface="+mn-cs"/>
        </a:defRPr>
      </a:lvl1pPr>
      <a:lvl2pPr marL="342929" algn="l" defTabSz="685863" rtl="0" eaLnBrk="1" latinLnBrk="0" hangingPunct="1">
        <a:defRPr sz="1349" kern="1200">
          <a:solidFill>
            <a:schemeClr val="tx1"/>
          </a:solidFill>
          <a:latin typeface="+mn-lt"/>
          <a:ea typeface="+mn-ea"/>
          <a:cs typeface="+mn-cs"/>
        </a:defRPr>
      </a:lvl2pPr>
      <a:lvl3pPr marL="685863" algn="l" defTabSz="685863" rtl="0" eaLnBrk="1" latinLnBrk="0" hangingPunct="1">
        <a:defRPr sz="1349" kern="1200">
          <a:solidFill>
            <a:schemeClr val="tx1"/>
          </a:solidFill>
          <a:latin typeface="+mn-lt"/>
          <a:ea typeface="+mn-ea"/>
          <a:cs typeface="+mn-cs"/>
        </a:defRPr>
      </a:lvl3pPr>
      <a:lvl4pPr marL="1028790" algn="l" defTabSz="685863" rtl="0" eaLnBrk="1" latinLnBrk="0" hangingPunct="1">
        <a:defRPr sz="1349" kern="1200">
          <a:solidFill>
            <a:schemeClr val="tx1"/>
          </a:solidFill>
          <a:latin typeface="+mn-lt"/>
          <a:ea typeface="+mn-ea"/>
          <a:cs typeface="+mn-cs"/>
        </a:defRPr>
      </a:lvl4pPr>
      <a:lvl5pPr marL="1371718" algn="l" defTabSz="685863" rtl="0" eaLnBrk="1" latinLnBrk="0" hangingPunct="1">
        <a:defRPr sz="1349" kern="1200">
          <a:solidFill>
            <a:schemeClr val="tx1"/>
          </a:solidFill>
          <a:latin typeface="+mn-lt"/>
          <a:ea typeface="+mn-ea"/>
          <a:cs typeface="+mn-cs"/>
        </a:defRPr>
      </a:lvl5pPr>
      <a:lvl6pPr marL="1714651" algn="l" defTabSz="685863" rtl="0" eaLnBrk="1" latinLnBrk="0" hangingPunct="1">
        <a:defRPr sz="1349" kern="1200">
          <a:solidFill>
            <a:schemeClr val="tx1"/>
          </a:solidFill>
          <a:latin typeface="+mn-lt"/>
          <a:ea typeface="+mn-ea"/>
          <a:cs typeface="+mn-cs"/>
        </a:defRPr>
      </a:lvl6pPr>
      <a:lvl7pPr marL="2057581" algn="l" defTabSz="685863" rtl="0" eaLnBrk="1" latinLnBrk="0" hangingPunct="1">
        <a:defRPr sz="1349" kern="1200">
          <a:solidFill>
            <a:schemeClr val="tx1"/>
          </a:solidFill>
          <a:latin typeface="+mn-lt"/>
          <a:ea typeface="+mn-ea"/>
          <a:cs typeface="+mn-cs"/>
        </a:defRPr>
      </a:lvl7pPr>
      <a:lvl8pPr marL="2400510" algn="l" defTabSz="685863" rtl="0" eaLnBrk="1" latinLnBrk="0" hangingPunct="1">
        <a:defRPr sz="1349" kern="1200">
          <a:solidFill>
            <a:schemeClr val="tx1"/>
          </a:solidFill>
          <a:latin typeface="+mn-lt"/>
          <a:ea typeface="+mn-ea"/>
          <a:cs typeface="+mn-cs"/>
        </a:defRPr>
      </a:lvl8pPr>
      <a:lvl9pPr marL="2743439" algn="l" defTabSz="685863" rtl="0" eaLnBrk="1" latinLnBrk="0" hangingPunct="1">
        <a:defRPr sz="1349"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7404396"/>
      </p:ext>
    </p:extLst>
  </p:cSld>
  <p:clrMap bg1="lt1" tx1="dk1" bg2="lt2" tx2="dk2" accent1="accent1" accent2="accent2" accent3="accent3" accent4="accent4" accent5="accent5" accent6="accent6" hlink="hlink" folHlink="folHlink"/>
  <p:sldLayoutIdLst>
    <p:sldLayoutId id="2147483738" r:id="rId1"/>
  </p:sldLayoutIdLst>
  <p:hf sldNum="0" hdr="0"/>
  <p:txStyles>
    <p:titleStyle>
      <a:lvl1pPr algn="l" defTabSz="685800" rtl="0" eaLnBrk="1" latinLnBrk="0" hangingPunct="1">
        <a:lnSpc>
          <a:spcPct val="90000"/>
        </a:lnSpc>
        <a:spcBef>
          <a:spcPct val="0"/>
        </a:spcBef>
        <a:buNone/>
        <a:defRPr sz="2200" b="1" kern="1200">
          <a:solidFill>
            <a:schemeClr val="tx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2"/>
          <p:cNvSpPr>
            <a:spLocks noGrp="1" noChangeArrowheads="1"/>
          </p:cNvSpPr>
          <p:nvPr>
            <p:ph type="title"/>
          </p:nvPr>
        </p:nvSpPr>
        <p:spPr bwMode="auto">
          <a:xfrm>
            <a:off x="412750" y="360363"/>
            <a:ext cx="1127971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Titolo slide testo TIM Sans Grassetto 22 </a:t>
            </a:r>
            <a:r>
              <a:rPr lang="it-IT" dirty="0" err="1"/>
              <a:t>pt</a:t>
            </a:r>
            <a:r>
              <a:rPr lang="it-IT" dirty="0"/>
              <a:t> </a:t>
            </a:r>
          </a:p>
        </p:txBody>
      </p:sp>
      <p:cxnSp>
        <p:nvCxnSpPr>
          <p:cNvPr id="16" name="Connettore 1 15"/>
          <p:cNvCxnSpPr/>
          <p:nvPr/>
        </p:nvCxnSpPr>
        <p:spPr bwMode="auto">
          <a:xfrm>
            <a:off x="11370733" y="6351588"/>
            <a:ext cx="0" cy="260350"/>
          </a:xfrm>
          <a:prstGeom prst="line">
            <a:avLst/>
          </a:prstGeom>
          <a:ln w="6350" cmpd="sng">
            <a:solidFill>
              <a:srgbClr val="EB0028"/>
            </a:solidFill>
          </a:ln>
          <a:effectLst/>
        </p:spPr>
        <p:style>
          <a:lnRef idx="2">
            <a:schemeClr val="accent1"/>
          </a:lnRef>
          <a:fillRef idx="0">
            <a:schemeClr val="accent1"/>
          </a:fillRef>
          <a:effectRef idx="1">
            <a:schemeClr val="accent1"/>
          </a:effectRef>
          <a:fontRef idx="minor">
            <a:schemeClr val="tx1"/>
          </a:fontRef>
        </p:style>
      </p:cxnSp>
      <p:sp>
        <p:nvSpPr>
          <p:cNvPr id="17" name="Rectangle 3"/>
          <p:cNvSpPr>
            <a:spLocks noGrp="1" noChangeArrowheads="1"/>
          </p:cNvSpPr>
          <p:nvPr>
            <p:ph type="body" idx="1"/>
          </p:nvPr>
        </p:nvSpPr>
        <p:spPr bwMode="auto">
          <a:xfrm>
            <a:off x="419101" y="942975"/>
            <a:ext cx="11267017" cy="4586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it-IT" dirty="0"/>
              <a:t>Fare clic per modificare gli stili del testo dello schema</a:t>
            </a:r>
          </a:p>
          <a:p>
            <a:pPr lvl="1"/>
            <a:r>
              <a:rPr lang="it-IT" dirty="0"/>
              <a:t>Secondo livello</a:t>
            </a:r>
          </a:p>
          <a:p>
            <a:pPr lvl="2"/>
            <a:r>
              <a:rPr lang="it-IT" dirty="0"/>
              <a:t>Terzo livello</a:t>
            </a:r>
          </a:p>
        </p:txBody>
      </p:sp>
      <p:sp>
        <p:nvSpPr>
          <p:cNvPr id="7" name="CasellaDiTesto 10"/>
          <p:cNvSpPr txBox="1">
            <a:spLocks noChangeArrowheads="1"/>
          </p:cNvSpPr>
          <p:nvPr userDrawn="1"/>
        </p:nvSpPr>
        <p:spPr bwMode="auto">
          <a:xfrm>
            <a:off x="11168825" y="6504812"/>
            <a:ext cx="556683" cy="123111"/>
          </a:xfrm>
          <a:prstGeom prst="rect">
            <a:avLst/>
          </a:prstGeom>
          <a:noFill/>
          <a:ln>
            <a:noFill/>
          </a:ln>
        </p:spPr>
        <p:txBody>
          <a:bodyPr tIns="0" bIns="0">
            <a:spAutoFit/>
          </a:bodyPr>
          <a:lstStyle>
            <a:lvl1pPr eaLnBrk="0" hangingPunct="0">
              <a:defRPr>
                <a:solidFill>
                  <a:schemeClr val="tx1"/>
                </a:solidFill>
                <a:latin typeface="Franklin Gothic Demi" charset="0"/>
                <a:ea typeface="MS PGothic" charset="0"/>
                <a:cs typeface="MS PGothic" charset="0"/>
              </a:defRPr>
            </a:lvl1pPr>
            <a:lvl2pPr marL="742950" indent="-285750" eaLnBrk="0" hangingPunct="0">
              <a:defRPr>
                <a:solidFill>
                  <a:schemeClr val="tx1"/>
                </a:solidFill>
                <a:latin typeface="Franklin Gothic Demi" charset="0"/>
                <a:ea typeface="MS PGothic" charset="0"/>
                <a:cs typeface="MS PGothic" charset="0"/>
              </a:defRPr>
            </a:lvl2pPr>
            <a:lvl3pPr marL="1143000" indent="-228600" eaLnBrk="0" hangingPunct="0">
              <a:defRPr>
                <a:solidFill>
                  <a:schemeClr val="tx1"/>
                </a:solidFill>
                <a:latin typeface="Franklin Gothic Demi" charset="0"/>
                <a:ea typeface="MS PGothic" charset="0"/>
                <a:cs typeface="MS PGothic" charset="0"/>
              </a:defRPr>
            </a:lvl3pPr>
            <a:lvl4pPr marL="1600200" indent="-228600" eaLnBrk="0" hangingPunct="0">
              <a:defRPr>
                <a:solidFill>
                  <a:schemeClr val="tx1"/>
                </a:solidFill>
                <a:latin typeface="Franklin Gothic Demi" charset="0"/>
                <a:ea typeface="MS PGothic" charset="0"/>
                <a:cs typeface="MS PGothic" charset="0"/>
              </a:defRPr>
            </a:lvl4pPr>
            <a:lvl5pPr marL="2057400" indent="-228600" eaLnBrk="0" hangingPunct="0">
              <a:defRPr>
                <a:solidFill>
                  <a:schemeClr val="tx1"/>
                </a:solidFill>
                <a:latin typeface="Franklin Gothic Dem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Franklin Gothic Dem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Franklin Gothic Dem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Franklin Gothic Dem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Franklin Gothic Demi" charset="0"/>
                <a:ea typeface="MS PGothic" charset="0"/>
                <a:cs typeface="MS PGothic" charset="0"/>
              </a:defRPr>
            </a:lvl9pPr>
          </a:lstStyle>
          <a:p>
            <a:pPr algn="r" eaLnBrk="1" fontAlgn="base" hangingPunct="1">
              <a:spcBef>
                <a:spcPct val="0"/>
              </a:spcBef>
              <a:spcAft>
                <a:spcPct val="0"/>
              </a:spcAft>
              <a:defRPr/>
            </a:pPr>
            <a:fld id="{E57557E4-A33F-4F68-B3B9-5C4EC024384C}" type="slidenum">
              <a:rPr lang="it-IT" sz="800" smtClean="0">
                <a:solidFill>
                  <a:schemeClr val="bg1">
                    <a:lumMod val="50000"/>
                  </a:schemeClr>
                </a:solidFill>
                <a:latin typeface="+mn-lt"/>
              </a:rPr>
              <a:pPr algn="r" eaLnBrk="1" fontAlgn="base" hangingPunct="1">
                <a:spcBef>
                  <a:spcPct val="0"/>
                </a:spcBef>
                <a:spcAft>
                  <a:spcPct val="0"/>
                </a:spcAft>
                <a:defRPr/>
              </a:pPr>
              <a:t>‹N›</a:t>
            </a:fld>
            <a:endParaRPr lang="it-IT" sz="800">
              <a:solidFill>
                <a:schemeClr val="bg1">
                  <a:lumMod val="50000"/>
                </a:schemeClr>
              </a:solidFill>
              <a:latin typeface="+mn-lt"/>
            </a:endParaRPr>
          </a:p>
        </p:txBody>
      </p:sp>
    </p:spTree>
    <p:extLst>
      <p:ext uri="{BB962C8B-B14F-4D97-AF65-F5344CB8AC3E}">
        <p14:creationId xmlns:p14="http://schemas.microsoft.com/office/powerpoint/2010/main" val="2373601026"/>
      </p:ext>
    </p:extLst>
  </p:cSld>
  <p:clrMap bg1="lt1" tx1="dk1" bg2="lt2" tx2="dk2" accent1="accent1" accent2="accent2" accent3="accent3" accent4="accent4" accent5="accent5" accent6="accent6" hlink="hlink" folHlink="folHlink"/>
  <p:sldLayoutIdLst>
    <p:sldLayoutId id="2147483740" r:id="rId1"/>
    <p:sldLayoutId id="2147483770" r:id="rId2"/>
  </p:sldLayoutIdLst>
  <p:txStyles>
    <p:title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p:titleStyle>
    <p:body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51F0813C-C9BE-4321-BB3E-77B63C157F8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AAAAA8D-14E1-4A0D-A7F7-9DF01E9E1F0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B3CC37D1-BA53-4C88-8659-55C2149FBF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9207AF-65C2-4D69-92C3-91F4FD92D00E}" type="datetimeFigureOut">
              <a:rPr lang="it-IT" smtClean="0"/>
              <a:t>21/06/2022</a:t>
            </a:fld>
            <a:endParaRPr lang="it-IT"/>
          </a:p>
        </p:txBody>
      </p:sp>
      <p:sp>
        <p:nvSpPr>
          <p:cNvPr id="5" name="Segnaposto piè di pagina 4">
            <a:extLst>
              <a:ext uri="{FF2B5EF4-FFF2-40B4-BE49-F238E27FC236}">
                <a16:creationId xmlns:a16="http://schemas.microsoft.com/office/drawing/2014/main" id="{71B11525-376D-4A20-BFD5-C1A23A1861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8BDAACC4-9ADC-4668-8416-88D45595B1F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9DA561-814D-4689-B01F-32BBFE2D3E7E}" type="slidenum">
              <a:rPr lang="it-IT" smtClean="0"/>
              <a:t>‹N›</a:t>
            </a:fld>
            <a:endParaRPr lang="it-IT"/>
          </a:p>
        </p:txBody>
      </p:sp>
    </p:spTree>
    <p:extLst>
      <p:ext uri="{BB962C8B-B14F-4D97-AF65-F5344CB8AC3E}">
        <p14:creationId xmlns:p14="http://schemas.microsoft.com/office/powerpoint/2010/main" val="260909586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itolo 2">
            <a:extLst>
              <a:ext uri="{FF2B5EF4-FFF2-40B4-BE49-F238E27FC236}">
                <a16:creationId xmlns:a16="http://schemas.microsoft.com/office/drawing/2014/main" id="{4EDDF656-5B4A-49DF-95CA-0DAFA29F7472}"/>
              </a:ext>
            </a:extLst>
          </p:cNvPr>
          <p:cNvSpPr>
            <a:spLocks noGrp="1"/>
          </p:cNvSpPr>
          <p:nvPr>
            <p:ph type="title"/>
          </p:nvPr>
        </p:nvSpPr>
        <p:spPr>
          <a:xfrm>
            <a:off x="4572001" y="4134008"/>
            <a:ext cx="6951406" cy="1696775"/>
          </a:xfrm>
        </p:spPr>
        <p:txBody>
          <a:bodyPr/>
          <a:lstStyle/>
          <a:p>
            <a:br>
              <a:rPr lang="it-IT" dirty="0">
                <a:solidFill>
                  <a:schemeClr val="tx1"/>
                </a:solidFill>
              </a:rPr>
            </a:br>
            <a:br>
              <a:rPr lang="it-IT" dirty="0">
                <a:solidFill>
                  <a:schemeClr val="tx1"/>
                </a:solidFill>
              </a:rPr>
            </a:br>
            <a:br>
              <a:rPr lang="it-IT" dirty="0">
                <a:solidFill>
                  <a:schemeClr val="tx1"/>
                </a:solidFill>
              </a:rPr>
            </a:br>
            <a:br>
              <a:rPr lang="it-IT" dirty="0">
                <a:solidFill>
                  <a:schemeClr val="tx1"/>
                </a:solidFill>
              </a:rPr>
            </a:br>
            <a:br>
              <a:rPr lang="it-IT" dirty="0">
                <a:solidFill>
                  <a:schemeClr val="tx1"/>
                </a:solidFill>
              </a:rPr>
            </a:br>
            <a:r>
              <a:rPr lang="it-IT" dirty="0">
                <a:solidFill>
                  <a:srgbClr val="FF0000"/>
                </a:solidFill>
              </a:rPr>
              <a:t>Giugno 2022</a:t>
            </a:r>
            <a:br>
              <a:rPr lang="it-IT" sz="1800" b="0" dirty="0">
                <a:solidFill>
                  <a:srgbClr val="002060"/>
                </a:solidFill>
              </a:rPr>
            </a:br>
            <a:br>
              <a:rPr lang="it-IT" sz="1800" dirty="0">
                <a:solidFill>
                  <a:schemeClr val="tx1"/>
                </a:solidFill>
              </a:rPr>
            </a:br>
            <a:br>
              <a:rPr lang="it-IT" dirty="0">
                <a:solidFill>
                  <a:schemeClr val="tx1"/>
                </a:solidFill>
              </a:rPr>
            </a:br>
            <a:r>
              <a:rPr lang="it-IT" dirty="0">
                <a:solidFill>
                  <a:srgbClr val="FF0000"/>
                </a:solidFill>
              </a:rPr>
              <a:t>DELIBERA N. 103/21/CIR</a:t>
            </a:r>
            <a:br>
              <a:rPr lang="it-IT" dirty="0">
                <a:solidFill>
                  <a:srgbClr val="FF0000"/>
                </a:solidFill>
              </a:rPr>
            </a:br>
            <a:r>
              <a:rPr lang="it-IT" dirty="0">
                <a:solidFill>
                  <a:srgbClr val="FF0000"/>
                </a:solidFill>
              </a:rPr>
              <a:t>Integrazioni e modifiche alla procedura di NP pura di cui alla Delibera N. 35/10/CIR</a:t>
            </a:r>
            <a:br>
              <a:rPr lang="it-IT" dirty="0">
                <a:solidFill>
                  <a:srgbClr val="FF0000"/>
                </a:solidFill>
              </a:rPr>
            </a:br>
            <a:br>
              <a:rPr lang="it-IT" dirty="0">
                <a:solidFill>
                  <a:srgbClr val="FF0000"/>
                </a:solidFill>
              </a:rPr>
            </a:br>
            <a:br>
              <a:rPr lang="it-IT" dirty="0">
                <a:solidFill>
                  <a:srgbClr val="FF0000"/>
                </a:solidFill>
              </a:rPr>
            </a:br>
            <a:r>
              <a:rPr lang="it-IT" dirty="0">
                <a:solidFill>
                  <a:srgbClr val="FF0000"/>
                </a:solidFill>
              </a:rPr>
              <a:t>Tavolo tecnico con gli Operatori</a:t>
            </a:r>
            <a:br>
              <a:rPr lang="it-IT" dirty="0">
                <a:solidFill>
                  <a:srgbClr val="FF0000"/>
                </a:solidFill>
              </a:rPr>
            </a:br>
            <a:br>
              <a:rPr lang="it-IT" dirty="0">
                <a:solidFill>
                  <a:srgbClr val="FF0000"/>
                </a:solidFill>
              </a:rPr>
            </a:br>
            <a:r>
              <a:rPr lang="it-IT" dirty="0">
                <a:solidFill>
                  <a:srgbClr val="FF0000"/>
                </a:solidFill>
              </a:rPr>
              <a:t>Specifiche Tecniche: Elenco Documenti</a:t>
            </a:r>
            <a:br>
              <a:rPr lang="it-IT" dirty="0">
                <a:solidFill>
                  <a:srgbClr val="FF0000"/>
                </a:solidFill>
              </a:rPr>
            </a:br>
            <a:br>
              <a:rPr lang="it-IT" dirty="0">
                <a:solidFill>
                  <a:srgbClr val="FF0000"/>
                </a:solidFill>
              </a:rPr>
            </a:br>
            <a:br>
              <a:rPr lang="it-IT" dirty="0">
                <a:solidFill>
                  <a:srgbClr val="FF0000"/>
                </a:solidFill>
              </a:rPr>
            </a:br>
            <a:endParaRPr lang="it-IT" sz="2000" dirty="0">
              <a:solidFill>
                <a:srgbClr val="FF0000"/>
              </a:solidFill>
            </a:endParaRPr>
          </a:p>
        </p:txBody>
      </p:sp>
    </p:spTree>
    <p:extLst>
      <p:ext uri="{BB962C8B-B14F-4D97-AF65-F5344CB8AC3E}">
        <p14:creationId xmlns:p14="http://schemas.microsoft.com/office/powerpoint/2010/main" val="10956874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BA6D131-9548-4A18-9F46-BE2827252194}"/>
              </a:ext>
            </a:extLst>
          </p:cNvPr>
          <p:cNvSpPr txBox="1">
            <a:spLocks/>
          </p:cNvSpPr>
          <p:nvPr/>
        </p:nvSpPr>
        <p:spPr bwMode="auto">
          <a:xfrm>
            <a:off x="383876" y="148054"/>
            <a:ext cx="10359327"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685800" rtl="0" eaLnBrk="1" latinLnBrk="0" hangingPunct="1">
              <a:lnSpc>
                <a:spcPct val="90000"/>
              </a:lnSpc>
              <a:spcBef>
                <a:spcPct val="0"/>
              </a:spcBef>
              <a:buNone/>
              <a:defRPr sz="2200" b="1" kern="1200">
                <a:solidFill>
                  <a:schemeClr val="accent2"/>
                </a:solidFill>
                <a:latin typeface="TIM Sans" panose="00000500000000000000" pitchFamily="2" charset="0"/>
                <a:ea typeface="+mj-ea"/>
                <a:cs typeface="+mj-cs"/>
              </a:defRPr>
            </a:lvl1pPr>
          </a:lstStyle>
          <a:p>
            <a:pPr marL="0" marR="0" lvl="0" indent="0" algn="l" defTabSz="685800" rtl="0" eaLnBrk="1" fontAlgn="auto" latinLnBrk="0" hangingPunct="1">
              <a:lnSpc>
                <a:spcPct val="90000"/>
              </a:lnSpc>
              <a:spcBef>
                <a:spcPct val="0"/>
              </a:spcBef>
              <a:spcAft>
                <a:spcPts val="0"/>
              </a:spcAft>
              <a:buClrTx/>
              <a:buSzTx/>
              <a:buFontTx/>
              <a:buNone/>
              <a:tabLst/>
              <a:defRPr/>
            </a:pPr>
            <a:r>
              <a:rPr lang="it-IT" dirty="0">
                <a:solidFill>
                  <a:srgbClr val="FF0000"/>
                </a:solidFill>
              </a:rPr>
              <a:t>Specifiche Tecniche: Elenco Documenti</a:t>
            </a:r>
            <a:endParaRPr kumimoji="0" lang="en-US" sz="2200" b="1" i="0" u="none" strike="noStrike" kern="1200" cap="none" spc="0" normalizeH="0" baseline="0" noProof="0" dirty="0">
              <a:ln>
                <a:noFill/>
              </a:ln>
              <a:solidFill>
                <a:srgbClr val="EB0028"/>
              </a:solidFill>
              <a:effectLst/>
              <a:uLnTx/>
              <a:uFillTx/>
              <a:latin typeface="TIM Sans" panose="00000500000000000000" pitchFamily="2" charset="0"/>
              <a:ea typeface="ＭＳ Ｐゴシック"/>
              <a:cs typeface="Arial"/>
            </a:endParaRPr>
          </a:p>
        </p:txBody>
      </p:sp>
      <p:sp>
        <p:nvSpPr>
          <p:cNvPr id="6" name="Segnaposto contenuto 2"/>
          <p:cNvSpPr txBox="1">
            <a:spLocks/>
          </p:cNvSpPr>
          <p:nvPr/>
        </p:nvSpPr>
        <p:spPr>
          <a:xfrm>
            <a:off x="383876" y="430502"/>
            <a:ext cx="11267016" cy="5851426"/>
          </a:xfrm>
          <a:prstGeom prst="rect">
            <a:avLst/>
          </a:prstGeom>
        </p:spPr>
        <p:txBody>
          <a:bodyPr/>
          <a:lstStyle>
            <a:lvl1pPr marL="0" indent="0" algn="l" defTabSz="685800" rtl="0" eaLnBrk="1" latinLnBrk="0" hangingPunct="1">
              <a:lnSpc>
                <a:spcPct val="150000"/>
              </a:lnSpc>
              <a:spcBef>
                <a:spcPts val="750"/>
              </a:spcBef>
              <a:buFontTx/>
              <a:buNone/>
              <a:defRPr sz="1800" kern="1200">
                <a:solidFill>
                  <a:schemeClr val="tx1"/>
                </a:solidFill>
                <a:latin typeface="TIM Sans" panose="00000500000000000000" pitchFamily="2" charset="0"/>
                <a:ea typeface="+mn-ea"/>
                <a:cs typeface="+mn-cs"/>
              </a:defRPr>
            </a:lvl1pPr>
            <a:lvl2pPr marL="342900" indent="0" algn="l" defTabSz="685800" rtl="0" eaLnBrk="1" latinLnBrk="0" hangingPunct="1">
              <a:lnSpc>
                <a:spcPct val="150000"/>
              </a:lnSpc>
              <a:spcBef>
                <a:spcPts val="375"/>
              </a:spcBef>
              <a:buFontTx/>
              <a:buNone/>
              <a:defRPr sz="1600" kern="1200">
                <a:solidFill>
                  <a:schemeClr val="tx1"/>
                </a:solidFill>
                <a:latin typeface="TIM Sans" panose="00000500000000000000" pitchFamily="2" charset="0"/>
                <a:ea typeface="+mn-ea"/>
                <a:cs typeface="+mn-cs"/>
              </a:defRPr>
            </a:lvl2pPr>
            <a:lvl3pPr marL="685800" indent="0" algn="l" defTabSz="685800" rtl="0" eaLnBrk="1" latinLnBrk="0" hangingPunct="1">
              <a:lnSpc>
                <a:spcPct val="150000"/>
              </a:lnSpc>
              <a:spcBef>
                <a:spcPts val="375"/>
              </a:spcBef>
              <a:buFontTx/>
              <a:buNone/>
              <a:defRPr sz="1400" kern="1200">
                <a:solidFill>
                  <a:schemeClr val="tx1"/>
                </a:solidFill>
                <a:latin typeface="TIM Sans" panose="00000500000000000000"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285750" indent="-285750">
              <a:lnSpc>
                <a:spcPct val="100000"/>
              </a:lnSpc>
              <a:spcBef>
                <a:spcPts val="600"/>
              </a:spcBef>
              <a:spcAft>
                <a:spcPts val="600"/>
              </a:spcAft>
              <a:buClr>
                <a:srgbClr val="EB0028"/>
              </a:buClr>
              <a:buFont typeface="Wingdings" panose="05000000000000000000" pitchFamily="2" charset="2"/>
              <a:buChar char="§"/>
            </a:pPr>
            <a:endParaRPr lang="it-IT" sz="1600" dirty="0"/>
          </a:p>
        </p:txBody>
      </p:sp>
      <p:sp>
        <p:nvSpPr>
          <p:cNvPr id="4" name="CasellaDiTesto 3">
            <a:extLst>
              <a:ext uri="{FF2B5EF4-FFF2-40B4-BE49-F238E27FC236}">
                <a16:creationId xmlns:a16="http://schemas.microsoft.com/office/drawing/2014/main" id="{9C576223-614C-470D-894E-6830997046E2}"/>
              </a:ext>
            </a:extLst>
          </p:cNvPr>
          <p:cNvSpPr txBox="1"/>
          <p:nvPr/>
        </p:nvSpPr>
        <p:spPr>
          <a:xfrm>
            <a:off x="325300" y="503654"/>
            <a:ext cx="11267016" cy="6486391"/>
          </a:xfrm>
          <a:prstGeom prst="rect">
            <a:avLst/>
          </a:prstGeom>
          <a:noFill/>
        </p:spPr>
        <p:txBody>
          <a:bodyPr wrap="square" rtlCol="0">
            <a:spAutoFit/>
          </a:bodyPr>
          <a:lstStyle/>
          <a:p>
            <a:pPr algn="just">
              <a:spcBef>
                <a:spcPts val="600"/>
              </a:spcBef>
            </a:pPr>
            <a:r>
              <a:rPr lang="it-IT" sz="1600" dirty="0">
                <a:latin typeface="TIM Sans" panose="02020503040602060503" pitchFamily="18" charset="0"/>
                <a:cs typeface="Segoe UI" pitchFamily="34" charset="0"/>
              </a:rPr>
              <a:t>Di seguito sono elencati i documenti relativi alle specifiche tecniche di dettaglio per l’implementazione delle modifiche al processo di portabilità delle numerazioni senza accesso (c.d. NP pura) alla luce di quanto:</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definito nella </a:t>
            </a:r>
            <a:r>
              <a:rPr lang="it-IT" sz="1600" b="1" dirty="0">
                <a:latin typeface="TIM Sans" panose="02020503040602060503" pitchFamily="18" charset="0"/>
                <a:cs typeface="Segoe UI" pitchFamily="34" charset="0"/>
              </a:rPr>
              <a:t>Delibera 103/21/CIR </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concordato nell’ambito dei lavori del Tavolo tecnico tra Operatori «L</a:t>
            </a:r>
            <a:r>
              <a:rPr lang="it-IT" sz="1600" i="1" dirty="0">
                <a:latin typeface="TIM Sans" panose="02020503040602060503" pitchFamily="18" charset="0"/>
                <a:cs typeface="Segoe UI" pitchFamily="34" charset="0"/>
              </a:rPr>
              <a:t>’Autorità accoglie, inoltre, la richiesta del mercato di avviare un tavolo tecnico che analizzi e definisca, nel dettaglio, la procedura apportando, se del caso, purché all’interno dei vincoli generali fissati in questo provvedimento, integrazioni tese alla massima efficienza e sicurezza dei processi</a:t>
            </a:r>
            <a:r>
              <a:rPr lang="it-IT" sz="1600" dirty="0">
                <a:latin typeface="TIM Sans" panose="02020503040602060503" pitchFamily="18" charset="0"/>
                <a:cs typeface="Segoe UI" pitchFamily="34" charset="0"/>
              </a:rPr>
              <a:t>.» (V6 Del. 103/21/CIR)</a:t>
            </a:r>
          </a:p>
          <a:p>
            <a:pPr marL="285750" indent="-285750" algn="just">
              <a:spcBef>
                <a:spcPts val="600"/>
              </a:spcBef>
              <a:buFont typeface="Arial" panose="020B0604020202020204" pitchFamily="34" charset="0"/>
              <a:buChar char="•"/>
            </a:pPr>
            <a:r>
              <a:rPr lang="it-IT" sz="1600" dirty="0">
                <a:latin typeface="TIM Sans" panose="02020503040602060503" pitchFamily="18" charset="0"/>
                <a:cs typeface="Segoe UI" pitchFamily="34" charset="0"/>
              </a:rPr>
              <a:t>definito nella lettera di AGCOM del 23 febbraio 2022 </a:t>
            </a:r>
            <a:r>
              <a:rPr lang="it-IT" sz="1600" i="1" dirty="0">
                <a:latin typeface="TIM Sans" panose="02020503040602060503" pitchFamily="18" charset="0"/>
                <a:cs typeface="Segoe UI" pitchFamily="34" charset="0"/>
              </a:rPr>
              <a:t>«Valutazioni dell’Autorità sui punti aperti comunicati con mail del 20 gennaio 2022 dal tavolo tecnico sulla revisione delle procedure di NP Pura per numeri geografici di cui alla delibera n. 103/21/CIR.»</a:t>
            </a:r>
          </a:p>
          <a:p>
            <a:pPr algn="just">
              <a:spcBef>
                <a:spcPts val="600"/>
              </a:spcBef>
            </a:pPr>
            <a:r>
              <a:rPr lang="it-IT" sz="1600" dirty="0">
                <a:latin typeface="TIM Sans" panose="02020503040602060503" pitchFamily="18" charset="0"/>
                <a:cs typeface="Segoe UI" pitchFamily="34" charset="0"/>
              </a:rPr>
              <a:t>Elenco documenti:</a:t>
            </a: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1 Processi e diagrammi di flusso</a:t>
            </a: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2 Tracciati record</a:t>
            </a:r>
            <a:endParaRPr lang="it-IT" sz="1600" dirty="0">
              <a:highlight>
                <a:srgbClr val="FFFF00"/>
              </a:highlight>
              <a:latin typeface="TIM Sans" panose="02020503040602060503" pitchFamily="18" charset="0"/>
              <a:cs typeface="Segoe UI" pitchFamily="34" charset="0"/>
            </a:endParaRP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3 Causali di scarto</a:t>
            </a: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4 Procedure per il mantenimento del numero cessato</a:t>
            </a: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5 Elenco dei punti trattati dal tavolo tecnico e relativi esiti finali</a:t>
            </a: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6 Modalità di </a:t>
            </a:r>
            <a:r>
              <a:rPr lang="it-IT" sz="1600" dirty="0" err="1">
                <a:latin typeface="TIM Sans" panose="02020503040602060503" pitchFamily="18" charset="0"/>
                <a:cs typeface="Segoe UI" pitchFamily="34" charset="0"/>
              </a:rPr>
              <a:t>collloquio</a:t>
            </a:r>
            <a:r>
              <a:rPr lang="it-IT" sz="1600" dirty="0">
                <a:latin typeface="TIM Sans" panose="02020503040602060503" pitchFamily="18" charset="0"/>
                <a:cs typeface="Segoe UI" pitchFamily="34" charset="0"/>
              </a:rPr>
              <a:t> tra Operatori</a:t>
            </a:r>
            <a:endParaRPr lang="it-IT" sz="1600" dirty="0">
              <a:highlight>
                <a:srgbClr val="FFFF00"/>
              </a:highlight>
              <a:latin typeface="TIM Sans" panose="02020503040602060503" pitchFamily="18" charset="0"/>
              <a:cs typeface="Segoe UI" pitchFamily="34" charset="0"/>
            </a:endParaRP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7 Schema </a:t>
            </a:r>
            <a:r>
              <a:rPr lang="it-IT" sz="1600" dirty="0" err="1">
                <a:latin typeface="TIM Sans" panose="02020503040602060503" pitchFamily="18" charset="0"/>
                <a:cs typeface="Segoe UI" pitchFamily="34" charset="0"/>
              </a:rPr>
              <a:t>Validator</a:t>
            </a:r>
            <a:r>
              <a:rPr lang="it-IT" sz="1600" dirty="0">
                <a:latin typeface="TIM Sans" panose="02020503040602060503" pitchFamily="18" charset="0"/>
                <a:cs typeface="Segoe UI" pitchFamily="34" charset="0"/>
              </a:rPr>
              <a:t> </a:t>
            </a:r>
            <a:endParaRPr lang="it-IT" sz="1600" dirty="0">
              <a:highlight>
                <a:srgbClr val="FFFF00"/>
              </a:highlight>
              <a:latin typeface="TIM Sans" panose="02020503040602060503" pitchFamily="18" charset="0"/>
              <a:cs typeface="Segoe UI" pitchFamily="34" charset="0"/>
            </a:endParaRP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8 Gestione disservizi clienti sulla NP</a:t>
            </a:r>
            <a:endParaRPr lang="it-IT" sz="1600" dirty="0">
              <a:highlight>
                <a:srgbClr val="FFFF00"/>
              </a:highlight>
              <a:latin typeface="TIM Sans" panose="02020503040602060503" pitchFamily="18" charset="0"/>
              <a:cs typeface="Segoe UI" pitchFamily="34" charset="0"/>
            </a:endParaRPr>
          </a:p>
          <a:p>
            <a:pPr marL="285750" indent="-285750" algn="just">
              <a:spcBef>
                <a:spcPts val="300"/>
              </a:spcBef>
              <a:buFont typeface="Arial" panose="020B0604020202020204" pitchFamily="34" charset="0"/>
              <a:buChar char="•"/>
            </a:pPr>
            <a:r>
              <a:rPr lang="it-IT" sz="1600" dirty="0">
                <a:latin typeface="TIM Sans" panose="02020503040602060503" pitchFamily="18" charset="0"/>
                <a:cs typeface="Segoe UI" pitchFamily="34" charset="0"/>
              </a:rPr>
              <a:t>allegato 9  Rilascio in esercizio</a:t>
            </a:r>
          </a:p>
          <a:p>
            <a:pPr algn="just">
              <a:spcBef>
                <a:spcPts val="300"/>
              </a:spcBef>
            </a:pPr>
            <a:endParaRPr lang="it-IT" sz="1600" dirty="0">
              <a:latin typeface="TIM Sans" panose="02020503040602060503" pitchFamily="18" charset="0"/>
              <a:cs typeface="Segoe UI" pitchFamily="34" charset="0"/>
            </a:endParaRPr>
          </a:p>
          <a:p>
            <a:pPr algn="just">
              <a:spcBef>
                <a:spcPts val="300"/>
              </a:spcBef>
            </a:pPr>
            <a:r>
              <a:rPr lang="it-IT" sz="1600" dirty="0">
                <a:latin typeface="TIM Sans" panose="02020503040602060503" pitchFamily="18" charset="0"/>
                <a:cs typeface="Segoe UI" pitchFamily="34" charset="0"/>
              </a:rPr>
              <a:t>Tali documenti </a:t>
            </a:r>
            <a:r>
              <a:rPr lang="it-IT" sz="1600">
                <a:latin typeface="TIM Sans" panose="02020503040602060503" pitchFamily="18" charset="0"/>
                <a:cs typeface="Segoe UI" pitchFamily="34" charset="0"/>
              </a:rPr>
              <a:t>sostituiscono  </a:t>
            </a:r>
            <a:r>
              <a:rPr lang="it-IT" sz="1600" dirty="0">
                <a:latin typeface="TIM Sans" panose="02020503040602060503" pitchFamily="18" charset="0"/>
                <a:cs typeface="Segoe UI" pitchFamily="34" charset="0"/>
              </a:rPr>
              <a:t>quelli riportati nella circolare AGCom dell’11 ottobre 2010 «Specifiche Tecniche NP Pura».</a:t>
            </a:r>
          </a:p>
        </p:txBody>
      </p:sp>
    </p:spTree>
    <p:extLst>
      <p:ext uri="{BB962C8B-B14F-4D97-AF65-F5344CB8AC3E}">
        <p14:creationId xmlns:p14="http://schemas.microsoft.com/office/powerpoint/2010/main" val="378927095"/>
      </p:ext>
    </p:extLst>
  </p:cSld>
  <p:clrMapOvr>
    <a:masterClrMapping/>
  </p:clrMapOvr>
</p:sld>
</file>

<file path=ppt/theme/theme1.xml><?xml version="1.0" encoding="utf-8"?>
<a:theme xmlns:a="http://schemas.openxmlformats.org/drawingml/2006/main" name="3_Master - Cover 2 SMART3">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2" id="{FBFCADBC-6697-42DD-A769-60BB7DD73C06}" vid="{D39F4138-B6F5-43FC-9E77-FB24300A3FCD}"/>
    </a:ext>
  </a:extLst>
</a:theme>
</file>

<file path=ppt/theme/theme2.xml><?xml version="1.0" encoding="utf-8"?>
<a:theme xmlns:a="http://schemas.openxmlformats.org/drawingml/2006/main" name="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4.xml><?xml version="1.0" encoding="utf-8"?>
<a:theme xmlns:a="http://schemas.openxmlformats.org/drawingml/2006/main" name="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5.xml><?xml version="1.0" encoding="utf-8"?>
<a:theme xmlns:a="http://schemas.openxmlformats.org/drawingml/2006/main" name="1_Master - Cover 4">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B4D28C"/>
      </a:accent6>
      <a:hlink>
        <a:srgbClr val="376EA5"/>
      </a:hlink>
      <a:folHlink>
        <a:srgbClr val="C80028"/>
      </a:folHlink>
    </a:clrScheme>
    <a:fontScheme name="Font TIM">
      <a:majorFont>
        <a:latin typeface="TIM Sans Medium"/>
        <a:ea typeface="ＭＳ Ｐゴシック"/>
        <a:cs typeface="Arial"/>
      </a:majorFont>
      <a:minorFont>
        <a:latin typeface="TIM Sans"/>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1" id="{9F1520E2-F50C-4646-9013-757CBBBF7433}" vid="{DBE15E14-61B7-483A-BFB0-20E3D3FC1270}"/>
    </a:ext>
  </a:extLst>
</a:theme>
</file>

<file path=ppt/theme/theme6.xml><?xml version="1.0" encoding="utf-8"?>
<a:theme xmlns:a="http://schemas.openxmlformats.org/drawingml/2006/main" name="1_Best in class">
  <a:themeElements>
    <a:clrScheme name="Palette TIM">
      <a:dk1>
        <a:srgbClr val="000000"/>
      </a:dk1>
      <a:lt1>
        <a:sysClr val="window" lastClr="FFFFFF"/>
      </a:lt1>
      <a:dk2>
        <a:srgbClr val="004691"/>
      </a:dk2>
      <a:lt2>
        <a:srgbClr val="E6E6E6"/>
      </a:lt2>
      <a:accent1>
        <a:srgbClr val="004691"/>
      </a:accent1>
      <a:accent2>
        <a:srgbClr val="EB0028"/>
      </a:accent2>
      <a:accent3>
        <a:srgbClr val="A0A0A0"/>
      </a:accent3>
      <a:accent4>
        <a:srgbClr val="003264"/>
      </a:accent4>
      <a:accent5>
        <a:srgbClr val="960028"/>
      </a:accent5>
      <a:accent6>
        <a:srgbClr val="E6E6E6"/>
      </a:accent6>
      <a:hlink>
        <a:srgbClr val="376EA5"/>
      </a:hlink>
      <a:folHlink>
        <a:srgbClr val="C80028"/>
      </a:folHlink>
    </a:clrScheme>
    <a:fontScheme name="Font TIM">
      <a:majorFont>
        <a:latin typeface="TIM Sans"/>
        <a:ea typeface="ＭＳ Ｐゴシック"/>
        <a:cs typeface="Arial"/>
      </a:majorFont>
      <a:minorFont>
        <a:latin typeface="TIM Sans Light"/>
        <a:ea typeface="ＭＳ Ｐゴシック"/>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zione standard6" id="{73C9A087-5DA7-49F9-83EB-66A9A615C1CF}" vid="{374AF585-F304-4129-8D3C-28A16BC6F50C}"/>
    </a:ext>
  </a:extLst>
</a:theme>
</file>

<file path=ppt/theme/theme7.xml><?xml version="1.0" encoding="utf-8"?>
<a:theme xmlns:a="http://schemas.openxmlformats.org/drawingml/2006/main" name="1_Personalizza struttur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F1928A4D5A028645B1E3DD8C5B58D26C" ma:contentTypeVersion="5" ma:contentTypeDescription="Create a new document." ma:contentTypeScope="" ma:versionID="1f0c3e5ca05159326ce2371d1c7ff0df">
  <xsd:schema xmlns:xsd="http://www.w3.org/2001/XMLSchema" xmlns:xs="http://www.w3.org/2001/XMLSchema" xmlns:p="http://schemas.microsoft.com/office/2006/metadata/properties" xmlns:ns3="82d1457a-94b3-44a0-8d8b-7f554eee38ce" xmlns:ns4="b31a109a-9550-45a7-83c0-4f7bf5228237" targetNamespace="http://schemas.microsoft.com/office/2006/metadata/properties" ma:root="true" ma:fieldsID="92dd931d0780f17c896bd99a30e62f37" ns3:_="" ns4:_="">
    <xsd:import namespace="82d1457a-94b3-44a0-8d8b-7f554eee38ce"/>
    <xsd:import namespace="b31a109a-9550-45a7-83c0-4f7bf5228237"/>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2d1457a-94b3-44a0-8d8b-7f554eee38ce"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31a109a-9550-45a7-83c0-4f7bf5228237"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SharingHintHash" ma:index="12"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4C7A37B-C9B1-4591-9744-F5E9C4DE877E}">
  <ds:schemaRefs>
    <ds:schemaRef ds:uri="b31a109a-9550-45a7-83c0-4f7bf5228237"/>
    <ds:schemaRef ds:uri="http://purl.org/dc/elements/1.1/"/>
    <ds:schemaRef ds:uri="http://schemas.microsoft.com/office/2006/metadata/properties"/>
    <ds:schemaRef ds:uri="82d1457a-94b3-44a0-8d8b-7f554eee38ce"/>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18A76979-01E0-4DF7-96DE-FC4A9D8CB0F6}">
  <ds:schemaRefs>
    <ds:schemaRef ds:uri="http://schemas.microsoft.com/sharepoint/v3/contenttype/forms"/>
  </ds:schemaRefs>
</ds:datastoreItem>
</file>

<file path=customXml/itemProps3.xml><?xml version="1.0" encoding="utf-8"?>
<ds:datastoreItem xmlns:ds="http://schemas.openxmlformats.org/officeDocument/2006/customXml" ds:itemID="{1F44426E-935F-48BB-8134-18A03DDAB0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2d1457a-94b3-44a0-8d8b-7f554eee38ce"/>
    <ds:schemaRef ds:uri="b31a109a-9550-45a7-83c0-4f7bf522823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New Template TIM_4 3</Template>
  <TotalTime>0</TotalTime>
  <Words>296</Words>
  <Application>Microsoft Office PowerPoint</Application>
  <PresentationFormat>Widescreen</PresentationFormat>
  <Paragraphs>20</Paragraphs>
  <Slides>2</Slides>
  <Notes>2</Notes>
  <HiddenSlides>0</HiddenSlides>
  <MMClips>0</MMClips>
  <ScaleCrop>false</ScaleCrop>
  <HeadingPairs>
    <vt:vector size="6" baseType="variant">
      <vt:variant>
        <vt:lpstr>Caratteri utilizzati</vt:lpstr>
      </vt:variant>
      <vt:variant>
        <vt:i4>8</vt:i4>
      </vt:variant>
      <vt:variant>
        <vt:lpstr>Tema</vt:lpstr>
      </vt:variant>
      <vt:variant>
        <vt:i4>7</vt:i4>
      </vt:variant>
      <vt:variant>
        <vt:lpstr>Titoli diapositive</vt:lpstr>
      </vt:variant>
      <vt:variant>
        <vt:i4>2</vt:i4>
      </vt:variant>
    </vt:vector>
  </HeadingPairs>
  <TitlesOfParts>
    <vt:vector size="17" baseType="lpstr">
      <vt:lpstr>TIM Sans</vt:lpstr>
      <vt:lpstr>Arial</vt:lpstr>
      <vt:lpstr>Calibri Light</vt:lpstr>
      <vt:lpstr>Franklin Gothic Medium</vt:lpstr>
      <vt:lpstr>TIM Sans Light</vt:lpstr>
      <vt:lpstr>Calibri</vt:lpstr>
      <vt:lpstr>TIM Sans Medium</vt:lpstr>
      <vt:lpstr>Wingdings</vt:lpstr>
      <vt:lpstr>3_Master - Cover 2 SMART3</vt:lpstr>
      <vt:lpstr>Personalizza struttura</vt:lpstr>
      <vt:lpstr>Best in class</vt:lpstr>
      <vt:lpstr>Master - Cover 4</vt:lpstr>
      <vt:lpstr>1_Master - Cover 4</vt:lpstr>
      <vt:lpstr>1_Best in class</vt:lpstr>
      <vt:lpstr>1_Personalizza struttura</vt:lpstr>
      <vt:lpstr>     Giugno 2022   DELIBERA N. 103/21/CIR Integrazioni e modifiche alla procedura di NP pura di cui alla Delibera N. 35/10/CIR   Tavolo tecnico con gli Operatori  Specifiche Tecniche: Elenco Documenti   </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2017-09-05T15:42:02Z</dcterms:created>
  <dcterms:modified xsi:type="dcterms:W3CDTF">2022-06-21T16:08:47Z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0359f705-2ba0-454b-9cfc-6ce5bcaac040_Enabled">
    <vt:lpwstr>True</vt:lpwstr>
  </property>
  <property fmtid="{D5CDD505-2E9C-101B-9397-08002B2CF9AE}" pid="3" name="MSIP_Label_0359f705-2ba0-454b-9cfc-6ce5bcaac040_SiteId">
    <vt:lpwstr>68283f3b-8487-4c86-adb3-a5228f18b893</vt:lpwstr>
  </property>
  <property fmtid="{D5CDD505-2E9C-101B-9397-08002B2CF9AE}" pid="4" name="MSIP_Label_0359f705-2ba0-454b-9cfc-6ce5bcaac040_Owner">
    <vt:lpwstr>Luca.CORDELLI@vodafone.com</vt:lpwstr>
  </property>
  <property fmtid="{D5CDD505-2E9C-101B-9397-08002B2CF9AE}" pid="5" name="MSIP_Label_0359f705-2ba0-454b-9cfc-6ce5bcaac040_SetDate">
    <vt:lpwstr>2019-07-01T09:29:33.8465900Z</vt:lpwstr>
  </property>
  <property fmtid="{D5CDD505-2E9C-101B-9397-08002B2CF9AE}" pid="6" name="MSIP_Label_0359f705-2ba0-454b-9cfc-6ce5bcaac040_Name">
    <vt:lpwstr>C2 General</vt:lpwstr>
  </property>
  <property fmtid="{D5CDD505-2E9C-101B-9397-08002B2CF9AE}" pid="7" name="MSIP_Label_0359f705-2ba0-454b-9cfc-6ce5bcaac040_Application">
    <vt:lpwstr>Microsoft Azure Information Protection</vt:lpwstr>
  </property>
  <property fmtid="{D5CDD505-2E9C-101B-9397-08002B2CF9AE}" pid="8" name="MSIP_Label_0359f705-2ba0-454b-9cfc-6ce5bcaac040_Extended_MSFT_Method">
    <vt:lpwstr>Automatic</vt:lpwstr>
  </property>
  <property fmtid="{D5CDD505-2E9C-101B-9397-08002B2CF9AE}" pid="9" name="ContentTypeId">
    <vt:lpwstr>0x010100F1928A4D5A028645B1E3DD8C5B58D26C</vt:lpwstr>
  </property>
  <property fmtid="{D5CDD505-2E9C-101B-9397-08002B2CF9AE}" pid="10" name="MSIP_Label_d5e397fc-1581-4f20-a09a-f1b2dd53ab2e_Enabled">
    <vt:lpwstr>true</vt:lpwstr>
  </property>
  <property fmtid="{D5CDD505-2E9C-101B-9397-08002B2CF9AE}" pid="11" name="MSIP_Label_d5e397fc-1581-4f20-a09a-f1b2dd53ab2e_SetDate">
    <vt:lpwstr>2021-07-08T09:02:37Z</vt:lpwstr>
  </property>
  <property fmtid="{D5CDD505-2E9C-101B-9397-08002B2CF9AE}" pid="12" name="MSIP_Label_d5e397fc-1581-4f20-a09a-f1b2dd53ab2e_Method">
    <vt:lpwstr>Privileged</vt:lpwstr>
  </property>
  <property fmtid="{D5CDD505-2E9C-101B-9397-08002B2CF9AE}" pid="13" name="MSIP_Label_d5e397fc-1581-4f20-a09a-f1b2dd53ab2e_Name">
    <vt:lpwstr>PUBBLICO</vt:lpwstr>
  </property>
  <property fmtid="{D5CDD505-2E9C-101B-9397-08002B2CF9AE}" pid="14" name="MSIP_Label_d5e397fc-1581-4f20-a09a-f1b2dd53ab2e_SiteId">
    <vt:lpwstr>6815f468-021c-48f2-a6b2-d65c8e979dfb</vt:lpwstr>
  </property>
  <property fmtid="{D5CDD505-2E9C-101B-9397-08002B2CF9AE}" pid="15" name="MSIP_Label_d5e397fc-1581-4f20-a09a-f1b2dd53ab2e_ActionId">
    <vt:lpwstr>a5f9b388-3a38-48b9-8884-02fcbf3821f0</vt:lpwstr>
  </property>
  <property fmtid="{D5CDD505-2E9C-101B-9397-08002B2CF9AE}" pid="16" name="MSIP_Label_d5e397fc-1581-4f20-a09a-f1b2dd53ab2e_ContentBits">
    <vt:lpwstr>0</vt:lpwstr>
  </property>
</Properties>
</file>