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theme/theme6.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717" r:id="rId4"/>
    <p:sldMasterId id="2147483745" r:id="rId5"/>
    <p:sldMasterId id="2147483727" r:id="rId6"/>
    <p:sldMasterId id="2147483733" r:id="rId7"/>
    <p:sldMasterId id="2147483737" r:id="rId8"/>
    <p:sldMasterId id="2147483739" r:id="rId9"/>
    <p:sldMasterId id="2147483757" r:id="rId10"/>
  </p:sldMasterIdLst>
  <p:notesMasterIdLst>
    <p:notesMasterId r:id="rId16"/>
  </p:notesMasterIdLst>
  <p:handoutMasterIdLst>
    <p:handoutMasterId r:id="rId17"/>
  </p:handoutMasterIdLst>
  <p:sldIdLst>
    <p:sldId id="1544" r:id="rId11"/>
    <p:sldId id="1949" r:id="rId12"/>
    <p:sldId id="1947" r:id="rId13"/>
    <p:sldId id="1978" r:id="rId14"/>
    <p:sldId id="1972" r:id="rId15"/>
  </p:sldIdLst>
  <p:sldSz cx="12192000" cy="6858000"/>
  <p:notesSz cx="6797675" cy="9926638"/>
  <p:embeddedFontLst>
    <p:embeddedFont>
      <p:font typeface="Calibri" panose="020F0502020204030204" pitchFamily="34" charset="0"/>
      <p:regular r:id="rId18"/>
      <p:bold r:id="rId19"/>
      <p:italic r:id="rId20"/>
      <p:boldItalic r:id="rId21"/>
    </p:embeddedFont>
    <p:embeddedFont>
      <p:font typeface="Calibri Light" panose="020F0302020204030204" pitchFamily="34" charset="0"/>
      <p:regular r:id="rId22"/>
      <p:italic r:id="rId23"/>
    </p:embeddedFont>
    <p:embeddedFont>
      <p:font typeface="Franklin Gothic Book" panose="020B0503020102020204" pitchFamily="34" charset="0"/>
      <p:regular r:id="rId24"/>
      <p:italic r:id="rId25"/>
    </p:embeddedFont>
    <p:embeddedFont>
      <p:font typeface="Franklin Gothic Medium" panose="020B0603020102020204" pitchFamily="34" charset="0"/>
      <p:regular r:id="rId26"/>
      <p:italic r:id="rId27"/>
    </p:embeddedFont>
    <p:embeddedFont>
      <p:font typeface="TIM Sans" panose="02020503040602060503" pitchFamily="18" charset="0"/>
      <p:regular r:id="rId28"/>
      <p:bold r:id="rId29"/>
      <p:italic r:id="rId30"/>
      <p:boldItalic r:id="rId31"/>
    </p:embeddedFont>
    <p:embeddedFont>
      <p:font typeface="TIM Sans Light" panose="02020503040602060503" pitchFamily="18" charset="0"/>
      <p:regular r:id="rId32"/>
      <p:italic r:id="rId33"/>
    </p:embeddedFont>
    <p:embeddedFont>
      <p:font typeface="TIM Sans Medium" panose="02020503040602060503" pitchFamily="18" charset="0"/>
      <p:regular r:id="rId34"/>
      <p:italic r:id="rId35"/>
    </p:embeddedFont>
  </p:embeddedFont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7" orient="horz" pos="3748" userDrawn="1">
          <p15:clr>
            <a:srgbClr val="A4A3A4"/>
          </p15:clr>
        </p15:guide>
        <p15:guide id="8" orient="horz" pos="5" userDrawn="1">
          <p15:clr>
            <a:srgbClr val="A4A3A4"/>
          </p15:clr>
        </p15:guide>
        <p15:guide id="9" orient="horz" pos="1525" userDrawn="1">
          <p15:clr>
            <a:srgbClr val="A4A3A4"/>
          </p15:clr>
        </p15:guide>
        <p15:guide id="10" orient="horz" pos="119" userDrawn="1">
          <p15:clr>
            <a:srgbClr val="A4A3A4"/>
          </p15:clr>
        </p15:guide>
        <p15:guide id="15" pos="6924" userDrawn="1">
          <p15:clr>
            <a:srgbClr val="A4A3A4"/>
          </p15:clr>
        </p15:guide>
        <p15:guide id="16" pos="1346" userDrawn="1">
          <p15:clr>
            <a:srgbClr val="A4A3A4"/>
          </p15:clr>
        </p15:guide>
        <p15:guide id="17" pos="1980" userDrawn="1">
          <p15:clr>
            <a:srgbClr val="A4A3A4"/>
          </p15:clr>
        </p15:guide>
        <p15:guide id="18" pos="1708" userDrawn="1">
          <p15:clr>
            <a:srgbClr val="A4A3A4"/>
          </p15:clr>
        </p15:guide>
        <p15:guide id="20" pos="4588" userDrawn="1">
          <p15:clr>
            <a:srgbClr val="A4A3A4"/>
          </p15:clr>
        </p15:guide>
        <p15:guide id="21" pos="258" userDrawn="1">
          <p15:clr>
            <a:srgbClr val="A4A3A4"/>
          </p15:clr>
        </p15:guide>
        <p15:guide id="22" pos="2571" userDrawn="1">
          <p15:clr>
            <a:srgbClr val="A4A3A4"/>
          </p15:clr>
        </p15:guide>
        <p15:guide id="23" pos="132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92" name="Autore" initials="A" lastIdx="33" clrIdx="9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0028"/>
    <a:srgbClr val="FF3399"/>
    <a:srgbClr val="B4D28C"/>
    <a:srgbClr val="12B15A"/>
    <a:srgbClr val="248EFF"/>
    <a:srgbClr val="43A1FF"/>
    <a:srgbClr val="00478D"/>
    <a:srgbClr val="F4A10C"/>
    <a:srgbClr val="0099FF"/>
    <a:srgbClr val="98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06799F8-075E-4A3A-A7F6-7FBC6576F1A4}" styleName="Stile con tema 2 - Colore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Stile con tema 2 - Colore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Stile con tema 2 - Colore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Stile medio 1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Stile medio 1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DCAF9ED-07DC-4A11-8D7F-57B35C25682E}" styleName="Stile medio 1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7001" autoAdjust="0"/>
    <p:restoredTop sz="92867" autoAdjust="0"/>
  </p:normalViewPr>
  <p:slideViewPr>
    <p:cSldViewPr snapToGrid="0">
      <p:cViewPr varScale="1">
        <p:scale>
          <a:sx n="55" d="100"/>
          <a:sy n="55" d="100"/>
        </p:scale>
        <p:origin x="1488" y="32"/>
      </p:cViewPr>
      <p:guideLst>
        <p:guide orient="horz" pos="3748"/>
        <p:guide orient="horz" pos="5"/>
        <p:guide orient="horz" pos="1525"/>
        <p:guide orient="horz" pos="119"/>
        <p:guide pos="6924"/>
        <p:guide pos="1346"/>
        <p:guide pos="1980"/>
        <p:guide pos="1708"/>
        <p:guide pos="4588"/>
        <p:guide pos="258"/>
        <p:guide pos="2571"/>
        <p:guide pos="1323"/>
      </p:guideLst>
    </p:cSldViewPr>
  </p:slideViewPr>
  <p:outlineViewPr>
    <p:cViewPr>
      <p:scale>
        <a:sx n="33" d="100"/>
        <a:sy n="33" d="100"/>
      </p:scale>
      <p:origin x="0" y="-1805"/>
    </p:cViewPr>
  </p:outlineViewPr>
  <p:notesTextViewPr>
    <p:cViewPr>
      <p:scale>
        <a:sx n="3" d="2"/>
        <a:sy n="3" d="2"/>
      </p:scale>
      <p:origin x="0" y="0"/>
    </p:cViewPr>
  </p:notesTextViewPr>
  <p:sorterViewPr>
    <p:cViewPr>
      <p:scale>
        <a:sx n="200" d="100"/>
        <a:sy n="200" d="100"/>
      </p:scale>
      <p:origin x="0" y="-1430"/>
    </p:cViewPr>
  </p:sorterViewPr>
  <p:notesViewPr>
    <p:cSldViewPr snapToGrid="0">
      <p:cViewPr varScale="1">
        <p:scale>
          <a:sx n="68" d="100"/>
          <a:sy n="68" d="100"/>
        </p:scale>
        <p:origin x="3101"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font" Target="fonts/font1.fntdata"/><Relationship Id="rId26" Type="http://schemas.openxmlformats.org/officeDocument/2006/relationships/font" Target="fonts/font9.fntdata"/><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font" Target="fonts/font4.fntdata"/><Relationship Id="rId34" Type="http://schemas.openxmlformats.org/officeDocument/2006/relationships/font" Target="fonts/font17.fntdata"/><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handoutMaster" Target="handoutMasters/handoutMaster1.xml"/><Relationship Id="rId25" Type="http://schemas.openxmlformats.org/officeDocument/2006/relationships/font" Target="fonts/font8.fntdata"/><Relationship Id="rId33" Type="http://schemas.openxmlformats.org/officeDocument/2006/relationships/font" Target="fonts/font16.fntdata"/><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font" Target="fonts/font7.fntdata"/><Relationship Id="rId32" Type="http://schemas.openxmlformats.org/officeDocument/2006/relationships/font" Target="fonts/font15.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commentAuthors" Target="commentAuthors.xml"/><Relationship Id="rId10" Type="http://schemas.openxmlformats.org/officeDocument/2006/relationships/slideMaster" Target="slideMasters/slideMaster7.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font" Target="fonts/font18.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bwMode="auto">
          <a:xfrm>
            <a:off x="3850443" y="0"/>
            <a:ext cx="2945659" cy="498056"/>
          </a:xfrm>
          <a:prstGeom prst="rect">
            <a:avLst/>
          </a:prstGeom>
        </p:spPr>
        <p:txBody>
          <a:bodyPr vert="horz" lIns="91440" tIns="45720" rIns="91440" bIns="45720" rtlCol="0"/>
          <a:lstStyle>
            <a:lvl1pPr algn="r">
              <a:defRPr sz="1200"/>
            </a:lvl1pPr>
          </a:lstStyle>
          <a:p>
            <a:fld id="{B78B6869-4D22-4EA4-BF9D-2104929ABA44}" type="datetimeFigureOut">
              <a:rPr lang="en-US" smtClean="0"/>
              <a:t>11/24/2022</a:t>
            </a:fld>
            <a:endParaRPr lang="en-US" dirty="0"/>
          </a:p>
        </p:txBody>
      </p:sp>
      <p:sp>
        <p:nvSpPr>
          <p:cNvPr id="4" name="Footer Placeholder 3"/>
          <p:cNvSpPr>
            <a:spLocks noGrp="1"/>
          </p:cNvSpPr>
          <p:nvPr>
            <p:ph type="ftr" sz="quarter" idx="2"/>
          </p:nvPr>
        </p:nvSpPr>
        <p:spPr bwMode="auto">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bwMode="auto">
          <a:xfrm>
            <a:off x="3850443" y="9428584"/>
            <a:ext cx="2945659" cy="498055"/>
          </a:xfrm>
          <a:prstGeom prst="rect">
            <a:avLst/>
          </a:prstGeom>
        </p:spPr>
        <p:txBody>
          <a:bodyPr vert="horz" lIns="91440" tIns="45720" rIns="91440" bIns="45720" rtlCol="0" anchor="b"/>
          <a:lstStyle>
            <a:lvl1pPr algn="r">
              <a:defRPr sz="1200"/>
            </a:lvl1pPr>
          </a:lstStyle>
          <a:p>
            <a:fld id="{4A1A964E-E308-4AA7-AC53-353F2BF552B0}" type="slidenum">
              <a:rPr lang="en-US" smtClean="0"/>
              <a:t>‹N›</a:t>
            </a:fld>
            <a:endParaRPr lang="en-US" dirty="0"/>
          </a:p>
        </p:txBody>
      </p:sp>
    </p:spTree>
    <p:extLst>
      <p:ext uri="{BB962C8B-B14F-4D97-AF65-F5344CB8AC3E}">
        <p14:creationId xmlns:p14="http://schemas.microsoft.com/office/powerpoint/2010/main" val="25851210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bwMode="auto">
          <a:xfrm>
            <a:off x="0" y="0"/>
            <a:ext cx="2945659" cy="496332"/>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bwMode="auto">
          <a:xfrm>
            <a:off x="3850443" y="0"/>
            <a:ext cx="2945659" cy="496332"/>
          </a:xfrm>
          <a:prstGeom prst="rect">
            <a:avLst/>
          </a:prstGeom>
        </p:spPr>
        <p:txBody>
          <a:bodyPr vert="horz" lIns="91440" tIns="45720" rIns="91440" bIns="45720" rtlCol="0"/>
          <a:lstStyle>
            <a:lvl1pPr algn="r">
              <a:defRPr sz="1200"/>
            </a:lvl1pPr>
          </a:lstStyle>
          <a:p>
            <a:fld id="{EFE957CE-6E0C-491F-AB62-528D4BA48D63}" type="datetimeFigureOut">
              <a:rPr lang="it-IT" smtClean="0"/>
              <a:t>24/11/2022</a:t>
            </a:fld>
            <a:endParaRPr lang="it-IT" dirty="0"/>
          </a:p>
        </p:txBody>
      </p:sp>
      <p:sp>
        <p:nvSpPr>
          <p:cNvPr id="4" name="Segnaposto immagine diapositiva 3"/>
          <p:cNvSpPr>
            <a:spLocks noGrp="1" noRot="1" noChangeAspect="1"/>
          </p:cNvSpPr>
          <p:nvPr>
            <p:ph type="sldImg" idx="2"/>
          </p:nvPr>
        </p:nvSpPr>
        <p:spPr bwMode="auto">
          <a:xfrm>
            <a:off x="90488" y="744538"/>
            <a:ext cx="6616700" cy="3722687"/>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bwMode="auto">
          <a:xfrm>
            <a:off x="679768" y="4715153"/>
            <a:ext cx="5438140" cy="4466987"/>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bwMode="auto">
          <a:xfrm>
            <a:off x="0" y="9428583"/>
            <a:ext cx="2945659" cy="496332"/>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bwMode="auto">
          <a:xfrm>
            <a:off x="3850443" y="9428583"/>
            <a:ext cx="2945659" cy="496332"/>
          </a:xfrm>
          <a:prstGeom prst="rect">
            <a:avLst/>
          </a:prstGeom>
        </p:spPr>
        <p:txBody>
          <a:bodyPr vert="horz" lIns="91440" tIns="45720" rIns="91440" bIns="45720" rtlCol="0" anchor="b"/>
          <a:lstStyle>
            <a:lvl1pPr algn="r">
              <a:defRPr sz="1200"/>
            </a:lvl1pPr>
          </a:lstStyle>
          <a:p>
            <a:fld id="{3BFA66FB-BC1E-422A-A001-390866B61104}" type="slidenum">
              <a:rPr lang="it-IT" smtClean="0"/>
              <a:t>‹N›</a:t>
            </a:fld>
            <a:endParaRPr lang="it-IT" dirty="0"/>
          </a:p>
        </p:txBody>
      </p:sp>
    </p:spTree>
    <p:extLst>
      <p:ext uri="{BB962C8B-B14F-4D97-AF65-F5344CB8AC3E}">
        <p14:creationId xmlns:p14="http://schemas.microsoft.com/office/powerpoint/2010/main" val="2109328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7"/>
          <p:cNvSpPr txBox="1">
            <a:spLocks noGrp="1" noChangeArrowheads="1"/>
          </p:cNvSpPr>
          <p:nvPr/>
        </p:nvSpPr>
        <p:spPr bwMode="auto">
          <a:xfrm>
            <a:off x="3815827" y="10236936"/>
            <a:ext cx="2920483" cy="537608"/>
          </a:xfrm>
          <a:prstGeom prst="rect">
            <a:avLst/>
          </a:prstGeom>
          <a:noFill/>
          <a:ln w="9525">
            <a:noFill/>
            <a:miter lim="800000"/>
            <a:headEnd/>
            <a:tailEnd/>
          </a:ln>
        </p:spPr>
        <p:txBody>
          <a:bodyPr lIns="96661" tIns="48331" rIns="96661" bIns="48331" anchor="b"/>
          <a:lstStyle/>
          <a:p>
            <a:pPr algn="r" defTabSz="966788"/>
            <a:fld id="{64F613D9-D2AF-4BD4-9B1F-428E196CAA21}" type="slidenum">
              <a:rPr kumimoji="0" lang="it-IT" sz="1300">
                <a:latin typeface="Franklin Gothic Book" pitchFamily="34" charset="0"/>
              </a:rPr>
              <a:pPr algn="r" defTabSz="966788"/>
              <a:t>2</a:t>
            </a:fld>
            <a:endParaRPr kumimoji="0" lang="it-IT" sz="1300">
              <a:latin typeface="Franklin Gothic Book" pitchFamily="34" charset="0"/>
            </a:endParaRPr>
          </a:p>
        </p:txBody>
      </p:sp>
      <p:sp>
        <p:nvSpPr>
          <p:cNvPr id="97282" name="Rectangle 2"/>
          <p:cNvSpPr>
            <a:spLocks noGrp="1" noRot="1" noChangeAspect="1" noChangeArrowheads="1" noTextEdit="1"/>
          </p:cNvSpPr>
          <p:nvPr>
            <p:ph type="sldImg"/>
          </p:nvPr>
        </p:nvSpPr>
        <p:spPr>
          <a:xfrm>
            <a:off x="-204788" y="803275"/>
            <a:ext cx="7154863" cy="4025900"/>
          </a:xfrm>
          <a:ln/>
        </p:spPr>
      </p:sp>
      <p:sp>
        <p:nvSpPr>
          <p:cNvPr id="97283" name="Rectangle 3"/>
          <p:cNvSpPr>
            <a:spLocks noGrp="1" noChangeArrowheads="1"/>
          </p:cNvSpPr>
          <p:nvPr>
            <p:ph type="body" idx="1"/>
          </p:nvPr>
        </p:nvSpPr>
        <p:spPr bwMode="auto">
          <a:xfrm>
            <a:off x="673482" y="5119336"/>
            <a:ext cx="5390934" cy="4848801"/>
          </a:xfrm>
          <a:prstGeom prst="rect">
            <a:avLst/>
          </a:prstGeom>
          <a:noFill/>
          <a:ln>
            <a:solidFill>
              <a:srgbClr val="000000"/>
            </a:solidFill>
            <a:miter lim="800000"/>
            <a:headEnd/>
            <a:tailEnd/>
          </a:ln>
        </p:spPr>
        <p:txBody>
          <a:bodyPr lIns="96661" tIns="48331" rIns="96661" bIns="48331"/>
          <a:lstStyle/>
          <a:p>
            <a:pPr eaLnBrk="1" hangingPunct="1"/>
            <a:endParaRPr lang="en-US" dirty="0"/>
          </a:p>
        </p:txBody>
      </p:sp>
    </p:spTree>
    <p:extLst>
      <p:ext uri="{BB962C8B-B14F-4D97-AF65-F5344CB8AC3E}">
        <p14:creationId xmlns:p14="http://schemas.microsoft.com/office/powerpoint/2010/main" val="3075255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576493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745268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33627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bwMode="auto">
          <a:xfrm>
            <a:off x="4263689" y="1825011"/>
            <a:ext cx="5973867" cy="321971"/>
          </a:xfrm>
          <a:prstGeom prst="rect">
            <a:avLst/>
          </a:prstGeom>
        </p:spPr>
        <p:txBody>
          <a:bodyPr vert="horz" lIns="0" tIns="0" rIns="0" bIns="0"/>
          <a:lstStyle>
            <a:lvl1pPr marL="0" indent="0">
              <a:buNone/>
              <a:defRPr sz="1202" b="1" i="0" baseline="0">
                <a:solidFill>
                  <a:srgbClr val="FFFFFF"/>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hasCustomPrompt="1"/>
          </p:nvPr>
        </p:nvSpPr>
        <p:spPr bwMode="auto">
          <a:xfrm>
            <a:off x="4250805" y="3140953"/>
            <a:ext cx="6065166" cy="576096"/>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rgbClr val="FFFFFF"/>
                </a:solidFill>
                <a:latin typeface="TIM Sans" panose="02020503040602060503" pitchFamily="18" charset="0"/>
              </a:defRPr>
            </a:lvl1pPr>
          </a:lstStyle>
          <a:p>
            <a:r>
              <a:rPr lang="it-IT" dirty="0"/>
              <a:t>Fare clic per modificare</a:t>
            </a:r>
            <a:br>
              <a:rPr lang="it-IT" dirty="0"/>
            </a:br>
            <a:r>
              <a:rPr lang="it-IT" dirty="0"/>
              <a:t>lo stile del titolo</a:t>
            </a:r>
          </a:p>
        </p:txBody>
      </p:sp>
      <p:sp>
        <p:nvSpPr>
          <p:cNvPr id="17" name="Segnaposto testo 14"/>
          <p:cNvSpPr>
            <a:spLocks noGrp="1"/>
          </p:cNvSpPr>
          <p:nvPr>
            <p:ph type="body" sz="quarter" idx="10"/>
          </p:nvPr>
        </p:nvSpPr>
        <p:spPr bwMode="auto">
          <a:xfrm>
            <a:off x="4250805" y="3800176"/>
            <a:ext cx="6065166" cy="290061"/>
          </a:xfrm>
          <a:prstGeom prst="rect">
            <a:avLst/>
          </a:prstGeom>
        </p:spPr>
        <p:txBody>
          <a:bodyPr vert="horz" lIns="0" tIns="0" rIns="0" bIns="0"/>
          <a:lstStyle>
            <a:lvl1pPr marL="0" indent="0">
              <a:lnSpc>
                <a:spcPct val="70000"/>
              </a:lnSpc>
              <a:buNone/>
              <a:defRPr sz="1401" b="0" i="0" baseline="0">
                <a:solidFill>
                  <a:srgbClr val="FFFFFF"/>
                </a:solidFill>
                <a:latin typeface="+mj-lt"/>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endParaRPr lang="it-IT" dirty="0"/>
          </a:p>
        </p:txBody>
      </p:sp>
      <p:sp>
        <p:nvSpPr>
          <p:cNvPr id="18" name="Segnaposto testo 20"/>
          <p:cNvSpPr>
            <a:spLocks noGrp="1"/>
          </p:cNvSpPr>
          <p:nvPr>
            <p:ph type="body" sz="quarter" idx="14"/>
          </p:nvPr>
        </p:nvSpPr>
        <p:spPr bwMode="auto">
          <a:xfrm>
            <a:off x="4263689" y="2055563"/>
            <a:ext cx="5973867" cy="396066"/>
          </a:xfrm>
          <a:prstGeom prst="rect">
            <a:avLst/>
          </a:prstGeom>
        </p:spPr>
        <p:txBody>
          <a:bodyPr vert="horz" lIns="0" tIns="0" rIns="0" bIns="0"/>
          <a:lstStyle>
            <a:lvl1pPr marL="0" indent="0">
              <a:buNone/>
              <a:defRPr sz="1202"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bwMode="auto">
          <a:xfrm>
            <a:off x="4263689" y="2326980"/>
            <a:ext cx="5973867" cy="321971"/>
          </a:xfrm>
          <a:prstGeom prst="rect">
            <a:avLst/>
          </a:prstGeom>
        </p:spPr>
        <p:txBody>
          <a:bodyPr vert="horz" lIns="0" tIns="0" rIns="0" bIns="0"/>
          <a:lstStyle>
            <a:lvl1pPr marL="0" indent="0">
              <a:buNone/>
              <a:defRPr sz="1003"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bwMode="auto">
          <a:xfrm>
            <a:off x="4270124" y="4734467"/>
            <a:ext cx="5855947" cy="179997"/>
          </a:xfrm>
          <a:prstGeom prst="rect">
            <a:avLst/>
          </a:prstGeom>
        </p:spPr>
        <p:txBody>
          <a:bodyPr vert="horz" lIns="0" tIns="0" rIns="0" bIns="0" anchor="ctr" anchorCtr="0"/>
          <a:lstStyle>
            <a:lvl1pPr marL="0" indent="0">
              <a:buNone/>
              <a:defRPr sz="1003" baseline="0">
                <a:solidFill>
                  <a:srgbClr val="FFFFFF"/>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bwMode="auto">
          <a:xfrm>
            <a:off x="4270124" y="4554470"/>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4265814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562347-8D9B-49B3-9E55-9CCB0DD3690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12FA8FD-8AA0-41E4-AC00-97378E7D62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FBB11282-D93E-4F06-B825-CAC9C50F0A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D969426E-C8AA-4427-8502-C4BA5C3A898A}"/>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820C9236-3B30-4456-86AA-81BB17F39B9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AA9ED2D-33F6-4D0D-846C-C601007EB4E4}"/>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17750453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1F2F4B-2126-47C8-80D7-031BAE7D40D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41094764-1B33-4343-B57B-ABFA68C4F6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9CD95E3C-DAE5-4CA4-B525-6E72B47FBC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6407E90E-10C8-4197-97F3-28B942D34930}"/>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79E517FB-88EA-4733-A2CC-5C10FFD2680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6AA9E29-9DD4-477A-AFE6-63AD819F11DC}"/>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27934499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490232-6306-4670-8BA7-186A619F81E7}"/>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9F664A3-9663-4A62-B569-4AF6583C5E66}"/>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08476AB-AC8B-4FB2-AE52-54E878B5B22A}"/>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F9EE1EA6-FE93-459D-A6E7-01E8736166A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0B0F8E3-2EEF-424A-A8B8-6EE6F30F7C43}"/>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867825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3072D0E-5207-46CF-AD13-381844B6B96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B87C6ED-85D1-48A0-892B-57BF29091149}"/>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453CA5C-7FD1-40A8-943B-90EB5A651E84}"/>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85989951-CD4D-4082-8B17-0DCE48A7EDD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08425BF-3503-4874-B689-4700265F7E0E}"/>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30166590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ottotitolo">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bwMode="auto">
          <a:xfrm>
            <a:off x="412764"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Segnaposto testo 7"/>
          <p:cNvSpPr>
            <a:spLocks noGrp="1"/>
          </p:cNvSpPr>
          <p:nvPr>
            <p:ph type="body" sz="quarter" idx="10" hasCustomPrompt="1"/>
          </p:nvPr>
        </p:nvSpPr>
        <p:spPr bwMode="auto">
          <a:xfrm>
            <a:off x="412750" y="696733"/>
            <a:ext cx="11299196" cy="332063"/>
          </a:xfrm>
          <a:noFill/>
          <a:ln>
            <a:noFill/>
          </a:ln>
          <a:effectLst/>
        </p:spPr>
        <p:txBody>
          <a:bodyPr wrap="none" anchor="t">
            <a:noAutofit/>
          </a:bodyPr>
          <a:lstStyle>
            <a:lvl1pPr>
              <a:lnSpc>
                <a:spcPct val="100000"/>
              </a:lnSpc>
              <a:spcBef>
                <a:spcPts val="0"/>
              </a:spcBef>
              <a:defRPr lang="it-IT" sz="1401" kern="1200" dirty="0">
                <a:solidFill>
                  <a:schemeClr val="tx2"/>
                </a:solidFill>
                <a:latin typeface="TIM Sans" panose="00000500000000000000" pitchFamily="50" charset="0"/>
                <a:ea typeface="+mj-ea"/>
                <a:cs typeface="TIM Sans" panose="00000500000000000000" pitchFamily="50" charset="0"/>
              </a:defRPr>
            </a:lvl1pPr>
          </a:lstStyle>
          <a:p>
            <a:pPr lvl="0"/>
            <a:r>
              <a:rPr lang="en-US" dirty="0"/>
              <a:t>Click to edit Master text styles</a:t>
            </a:r>
          </a:p>
        </p:txBody>
      </p:sp>
    </p:spTree>
    <p:extLst>
      <p:ext uri="{BB962C8B-B14F-4D97-AF65-F5344CB8AC3E}">
        <p14:creationId xmlns:p14="http://schemas.microsoft.com/office/powerpoint/2010/main" val="18883070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ver 4">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a:xfrm>
            <a:off x="4751864" y="989556"/>
            <a:ext cx="6621001" cy="241076"/>
          </a:xfrm>
          <a:prstGeom prst="rect">
            <a:avLst/>
          </a:prstGeom>
        </p:spPr>
        <p:txBody>
          <a:bodyPr vert="horz" lIns="0" tIns="0" rIns="0" bIns="0"/>
          <a:lstStyle>
            <a:lvl1pPr marL="0" indent="0">
              <a:buNone/>
              <a:defRPr sz="1202" b="1" i="0" baseline="0">
                <a:solidFill>
                  <a:schemeClr val="bg1"/>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p:nvPr>
        </p:nvSpPr>
        <p:spPr>
          <a:xfrm>
            <a:off x="4751864" y="2417531"/>
            <a:ext cx="6621001" cy="482721"/>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chemeClr val="bg1"/>
                </a:solidFill>
                <a:latin typeface="TIM Sans" panose="02020503040602060503" pitchFamily="18" charset="0"/>
              </a:defRPr>
            </a:lvl1pPr>
          </a:lstStyle>
          <a:p>
            <a:r>
              <a:rPr lang="it-IT" dirty="0"/>
              <a:t>Fare clic per modificare lo stile del titolo</a:t>
            </a:r>
          </a:p>
        </p:txBody>
      </p:sp>
      <p:sp>
        <p:nvSpPr>
          <p:cNvPr id="17" name="Segnaposto testo 14"/>
          <p:cNvSpPr>
            <a:spLocks noGrp="1"/>
          </p:cNvSpPr>
          <p:nvPr>
            <p:ph type="body" sz="quarter" idx="10"/>
          </p:nvPr>
        </p:nvSpPr>
        <p:spPr>
          <a:xfrm>
            <a:off x="4751862" y="2972538"/>
            <a:ext cx="6621001" cy="319942"/>
          </a:xfrm>
          <a:prstGeom prst="rect">
            <a:avLst/>
          </a:prstGeom>
        </p:spPr>
        <p:txBody>
          <a:bodyPr vert="horz" lIns="0" tIns="0" rIns="0" bIns="0"/>
          <a:lstStyle>
            <a:lvl1pPr marL="0" indent="0">
              <a:lnSpc>
                <a:spcPct val="70000"/>
              </a:lnSpc>
              <a:buNone/>
              <a:defRPr sz="1401" b="0" i="0" baseline="0">
                <a:solidFill>
                  <a:schemeClr val="bg1"/>
                </a:solidFill>
                <a:latin typeface="TIM Sans Medium" panose="02020503040602060503" pitchFamily="18"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8" name="Segnaposto testo 20"/>
          <p:cNvSpPr>
            <a:spLocks noGrp="1"/>
          </p:cNvSpPr>
          <p:nvPr>
            <p:ph type="body" sz="quarter" idx="14"/>
          </p:nvPr>
        </p:nvSpPr>
        <p:spPr>
          <a:xfrm>
            <a:off x="4751864" y="1239682"/>
            <a:ext cx="6621001" cy="312555"/>
          </a:xfrm>
          <a:prstGeom prst="rect">
            <a:avLst/>
          </a:prstGeom>
        </p:spPr>
        <p:txBody>
          <a:bodyPr vert="horz" lIns="0" tIns="0" rIns="0" bIns="0"/>
          <a:lstStyle>
            <a:lvl1pPr marL="0" indent="0">
              <a:buNone/>
              <a:defRPr sz="1202" baseline="0">
                <a:solidFill>
                  <a:schemeClr val="bg1"/>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a:xfrm>
            <a:off x="4751864" y="1494148"/>
            <a:ext cx="6621001" cy="312555"/>
          </a:xfrm>
          <a:prstGeom prst="rect">
            <a:avLst/>
          </a:prstGeom>
        </p:spPr>
        <p:txBody>
          <a:bodyPr vert="horz" lIns="0" tIns="0" rIns="0" bIns="0"/>
          <a:lstStyle>
            <a:lvl1pPr marL="0" indent="0">
              <a:buNone/>
              <a:defRPr sz="1003" baseline="0">
                <a:solidFill>
                  <a:schemeClr val="bg1"/>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a:xfrm>
            <a:off x="4751852" y="4905149"/>
            <a:ext cx="5855947" cy="179997"/>
          </a:xfrm>
          <a:prstGeom prst="rect">
            <a:avLst/>
          </a:prstGeom>
        </p:spPr>
        <p:txBody>
          <a:bodyPr vert="horz" lIns="0" tIns="0" r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a:xfrm>
            <a:off x="4751852" y="4725152"/>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24352228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ver 4">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a:xfrm>
            <a:off x="4751852" y="989556"/>
            <a:ext cx="6621000" cy="241076"/>
          </a:xfrm>
          <a:prstGeom prst="rect">
            <a:avLst/>
          </a:prstGeom>
        </p:spPr>
        <p:txBody>
          <a:bodyPr vert="horz" lIns="0" tIns="0" rIns="0" bIns="0"/>
          <a:lstStyle>
            <a:lvl1pPr marL="0" indent="0">
              <a:buNone/>
              <a:defRPr sz="1200" b="1" i="0" baseline="0">
                <a:solidFill>
                  <a:schemeClr val="bg1"/>
                </a:solidFill>
                <a:latin typeface="TIM Sans" panose="00000500000000000000" pitchFamily="50" charset="0"/>
                <a:cs typeface="Arial" panose="020B0604020202020204" pitchFamily="34" charset="0"/>
              </a:defRPr>
            </a:lvl1pPr>
            <a:lvl2pPr>
              <a:defRPr sz="1400" b="1" i="0" baseline="0">
                <a:solidFill>
                  <a:schemeClr val="accent3"/>
                </a:solidFill>
                <a:latin typeface=""/>
              </a:defRPr>
            </a:lvl2pPr>
            <a:lvl3pPr>
              <a:defRPr sz="1400" b="1" i="0" baseline="0">
                <a:solidFill>
                  <a:schemeClr val="accent3"/>
                </a:solidFill>
                <a:latin typeface=""/>
              </a:defRPr>
            </a:lvl3pPr>
            <a:lvl4pPr>
              <a:defRPr sz="1400" b="1" i="0" baseline="0">
                <a:solidFill>
                  <a:schemeClr val="accent3"/>
                </a:solidFill>
                <a:latin typeface=""/>
              </a:defRPr>
            </a:lvl4pPr>
            <a:lvl5pPr>
              <a:defRPr sz="1400"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p:nvPr>
        </p:nvSpPr>
        <p:spPr>
          <a:xfrm>
            <a:off x="4751852" y="2417524"/>
            <a:ext cx="6621000" cy="482721"/>
          </a:xfrm>
          <a:prstGeom prst="rect">
            <a:avLst/>
          </a:prstGeom>
        </p:spPr>
        <p:txBody>
          <a:bodyPr vert="horz" lIns="0" tIns="0" rIns="0" bIns="0" anchor="b" anchorCtr="0"/>
          <a:lstStyle>
            <a:lvl1pPr marL="0" marR="0" indent="0" algn="l" defTabSz="457200" rtl="0" eaLnBrk="1" fontAlgn="auto" latinLnBrk="0" hangingPunct="1">
              <a:lnSpc>
                <a:spcPct val="100000"/>
              </a:lnSpc>
              <a:spcBef>
                <a:spcPct val="0"/>
              </a:spcBef>
              <a:spcAft>
                <a:spcPts val="0"/>
              </a:spcAft>
              <a:buClrTx/>
              <a:buSzTx/>
              <a:buFontTx/>
              <a:buNone/>
              <a:tabLst/>
              <a:defRPr sz="2400" baseline="0">
                <a:solidFill>
                  <a:schemeClr val="bg1"/>
                </a:solidFill>
                <a:latin typeface="TIM Sans" panose="02020503040602060503" pitchFamily="18" charset="0"/>
              </a:defRPr>
            </a:lvl1pPr>
          </a:lstStyle>
          <a:p>
            <a:r>
              <a:rPr lang="it-IT" dirty="0"/>
              <a:t>Fare clic per modificare lo stile del titolo</a:t>
            </a:r>
          </a:p>
        </p:txBody>
      </p:sp>
      <p:sp>
        <p:nvSpPr>
          <p:cNvPr id="17" name="Segnaposto testo 14"/>
          <p:cNvSpPr>
            <a:spLocks noGrp="1"/>
          </p:cNvSpPr>
          <p:nvPr>
            <p:ph type="body" sz="quarter" idx="10"/>
          </p:nvPr>
        </p:nvSpPr>
        <p:spPr>
          <a:xfrm>
            <a:off x="4751851" y="2972538"/>
            <a:ext cx="6621000" cy="319942"/>
          </a:xfrm>
          <a:prstGeom prst="rect">
            <a:avLst/>
          </a:prstGeom>
        </p:spPr>
        <p:txBody>
          <a:bodyPr vert="horz" lIns="0" tIns="0" rIns="0" bIns="0"/>
          <a:lstStyle>
            <a:lvl1pPr marL="0" indent="0">
              <a:lnSpc>
                <a:spcPct val="70000"/>
              </a:lnSpc>
              <a:buNone/>
              <a:defRPr sz="1400" b="0" i="0" baseline="0">
                <a:solidFill>
                  <a:schemeClr val="bg1"/>
                </a:solidFill>
                <a:latin typeface="TIM Sans Medium" panose="02020503040602060503" pitchFamily="18" charset="0"/>
                <a:cs typeface="Arial" panose="020B0604020202020204" pitchFamily="34" charset="0"/>
              </a:defRPr>
            </a:lvl1pPr>
            <a:lvl2pPr>
              <a:defRPr sz="1400" b="1" i="0" baseline="0">
                <a:solidFill>
                  <a:schemeClr val="accent3"/>
                </a:solidFill>
                <a:latin typeface=""/>
              </a:defRPr>
            </a:lvl2pPr>
            <a:lvl3pPr>
              <a:defRPr sz="1400" b="1" i="0" baseline="0">
                <a:solidFill>
                  <a:schemeClr val="accent3"/>
                </a:solidFill>
                <a:latin typeface=""/>
              </a:defRPr>
            </a:lvl3pPr>
            <a:lvl4pPr>
              <a:defRPr sz="1400" b="1" i="0" baseline="0">
                <a:solidFill>
                  <a:schemeClr val="accent3"/>
                </a:solidFill>
                <a:latin typeface=""/>
              </a:defRPr>
            </a:lvl4pPr>
            <a:lvl5pPr>
              <a:defRPr sz="1400" b="1" i="0" baseline="0">
                <a:solidFill>
                  <a:schemeClr val="accent3"/>
                </a:solidFill>
                <a:latin typeface=""/>
              </a:defRPr>
            </a:lvl5pPr>
          </a:lstStyle>
          <a:p>
            <a:pPr lvl="0"/>
            <a:r>
              <a:rPr lang="it-IT" dirty="0"/>
              <a:t>Fare clic per modificare stili del testo dello schema</a:t>
            </a:r>
          </a:p>
        </p:txBody>
      </p:sp>
      <p:sp>
        <p:nvSpPr>
          <p:cNvPr id="18" name="Segnaposto testo 20"/>
          <p:cNvSpPr>
            <a:spLocks noGrp="1"/>
          </p:cNvSpPr>
          <p:nvPr>
            <p:ph type="body" sz="quarter" idx="14"/>
          </p:nvPr>
        </p:nvSpPr>
        <p:spPr>
          <a:xfrm>
            <a:off x="4751852" y="1239675"/>
            <a:ext cx="6621000" cy="312555"/>
          </a:xfrm>
          <a:prstGeom prst="rect">
            <a:avLst/>
          </a:prstGeom>
        </p:spPr>
        <p:txBody>
          <a:bodyPr vert="horz" lIns="0" tIns="0" rIns="0" bIns="0"/>
          <a:lstStyle>
            <a:lvl1pPr marL="0" indent="0">
              <a:buNone/>
              <a:defRPr sz="1200" baseline="0">
                <a:solidFill>
                  <a:schemeClr val="bg1"/>
                </a:solidFill>
                <a:latin typeface="TIM Sans" panose="00000500000000000000" pitchFamily="50" charset="0"/>
              </a:defRPr>
            </a:lvl1pPr>
            <a:lvl2pPr>
              <a:defRPr sz="1400">
                <a:solidFill>
                  <a:schemeClr val="accent1"/>
                </a:solidFill>
                <a:latin typeface="Franklin Gothic Medium"/>
              </a:defRPr>
            </a:lvl2pPr>
            <a:lvl3pPr>
              <a:defRPr sz="1400">
                <a:solidFill>
                  <a:schemeClr val="accent1"/>
                </a:solidFill>
                <a:latin typeface="Franklin Gothic Medium"/>
              </a:defRPr>
            </a:lvl3pPr>
            <a:lvl4pPr>
              <a:defRPr sz="1400">
                <a:solidFill>
                  <a:schemeClr val="accent1"/>
                </a:solidFill>
                <a:latin typeface="Franklin Gothic Medium"/>
              </a:defRPr>
            </a:lvl4pPr>
            <a:lvl5pPr>
              <a:defRPr sz="1400">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a:xfrm>
            <a:off x="4751852" y="1494141"/>
            <a:ext cx="6621000" cy="312555"/>
          </a:xfrm>
          <a:prstGeom prst="rect">
            <a:avLst/>
          </a:prstGeom>
        </p:spPr>
        <p:txBody>
          <a:bodyPr vert="horz" lIns="0" tIns="0" rIns="0" bIns="0"/>
          <a:lstStyle>
            <a:lvl1pPr marL="0" indent="0">
              <a:buNone/>
              <a:defRPr sz="1000" baseline="0">
                <a:solidFill>
                  <a:schemeClr val="bg1"/>
                </a:solidFill>
                <a:latin typeface="TIM Sans" panose="00000500000000000000" pitchFamily="50" charset="0"/>
              </a:defRPr>
            </a:lvl1pPr>
            <a:lvl2pPr>
              <a:defRPr sz="1400">
                <a:solidFill>
                  <a:schemeClr val="accent1"/>
                </a:solidFill>
                <a:latin typeface="Franklin Gothic Medium"/>
              </a:defRPr>
            </a:lvl2pPr>
            <a:lvl3pPr>
              <a:defRPr sz="1400">
                <a:solidFill>
                  <a:schemeClr val="accent1"/>
                </a:solidFill>
                <a:latin typeface="Franklin Gothic Medium"/>
              </a:defRPr>
            </a:lvl3pPr>
            <a:lvl4pPr>
              <a:defRPr sz="1400">
                <a:solidFill>
                  <a:schemeClr val="accent1"/>
                </a:solidFill>
                <a:latin typeface="Franklin Gothic Medium"/>
              </a:defRPr>
            </a:lvl4pPr>
            <a:lvl5pPr>
              <a:defRPr sz="1400">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a:xfrm>
            <a:off x="4751851" y="4905142"/>
            <a:ext cx="5855947" cy="179997"/>
          </a:xfrm>
          <a:prstGeom prst="rect">
            <a:avLst/>
          </a:prstGeom>
        </p:spPr>
        <p:txBody>
          <a:bodyPr vert="horz" lIns="0" tIns="0" rIns="0" bIns="0" anchor="ctr" anchorCtr="0"/>
          <a:lstStyle>
            <a:lvl1pPr marL="0" indent="0">
              <a:buNone/>
              <a:defRPr sz="1000"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a:xfrm>
            <a:off x="4751851" y="4725145"/>
            <a:ext cx="5855947" cy="179997"/>
          </a:xfrm>
          <a:prstGeom prst="rect">
            <a:avLst/>
          </a:prstGeom>
        </p:spPr>
        <p:txBody>
          <a:bodyPr vert="horz" lIns="0" tIns="0" bIns="0" anchor="ctr" anchorCtr="0"/>
          <a:lstStyle>
            <a:lvl1pPr marL="0" indent="0">
              <a:buNone/>
              <a:defRPr sz="1000"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2993152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Sottotitolo">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bwMode="auto">
          <a:xfrm>
            <a:off x="412751"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Segnaposto testo 7"/>
          <p:cNvSpPr>
            <a:spLocks noGrp="1"/>
          </p:cNvSpPr>
          <p:nvPr>
            <p:ph type="body" sz="quarter" idx="10" hasCustomPrompt="1"/>
          </p:nvPr>
        </p:nvSpPr>
        <p:spPr bwMode="auto">
          <a:xfrm>
            <a:off x="412751" y="696733"/>
            <a:ext cx="11299196" cy="332063"/>
          </a:xfrm>
          <a:noFill/>
          <a:ln>
            <a:noFill/>
          </a:ln>
          <a:effectLst/>
        </p:spPr>
        <p:txBody>
          <a:bodyPr wrap="none" anchor="t">
            <a:noAutofit/>
          </a:bodyPr>
          <a:lstStyle>
            <a:lvl1pPr>
              <a:lnSpc>
                <a:spcPct val="100000"/>
              </a:lnSpc>
              <a:spcBef>
                <a:spcPts val="0"/>
              </a:spcBef>
              <a:defRPr lang="it-IT" sz="1400" kern="1200" dirty="0">
                <a:solidFill>
                  <a:schemeClr val="tx2"/>
                </a:solidFill>
                <a:latin typeface="TIM Sans" panose="00000500000000000000" pitchFamily="50" charset="0"/>
                <a:ea typeface="+mj-ea"/>
                <a:cs typeface="TIM Sans" panose="00000500000000000000" pitchFamily="50" charset="0"/>
              </a:defRPr>
            </a:lvl1pPr>
          </a:lstStyle>
          <a:p>
            <a:pPr lvl="0"/>
            <a:r>
              <a:rPr lang="en-US" dirty="0"/>
              <a:t>Click to edit Master text styles</a:t>
            </a:r>
          </a:p>
        </p:txBody>
      </p:sp>
    </p:spTree>
    <p:extLst>
      <p:ext uri="{BB962C8B-B14F-4D97-AF65-F5344CB8AC3E}">
        <p14:creationId xmlns:p14="http://schemas.microsoft.com/office/powerpoint/2010/main" val="39853256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B89AA80-BD83-4AD2-AE57-7E981419961D}"/>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B2D295EC-1387-420B-BBF6-05A8675422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E9E2DD8E-804C-4A78-86A7-838F89416C56}"/>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0170064C-6E2A-4831-A264-BD7FC230791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4C48A54-1088-47AE-96B3-DB00324D0C23}"/>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28198415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720008-EAB3-4C69-83C0-A8838722F47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DB9B97E-8CF2-444F-8942-18807BA28148}"/>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B0CFDE3-4378-42EF-9373-F86D7263DFFC}"/>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89840720-2C01-4FDA-9C6D-BB82B109F3D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222A5E1-CDD5-48C9-BE9F-A8A7E56DF4A1}"/>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356201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a:xfrm>
            <a:off x="609600" y="6356359"/>
            <a:ext cx="2844800" cy="365125"/>
          </a:xfrm>
          <a:prstGeom prst="rect">
            <a:avLst/>
          </a:prstGeom>
        </p:spPr>
        <p:txBody>
          <a:bodyPr/>
          <a:lstStyle>
            <a:lvl1pPr>
              <a:defRPr/>
            </a:lvl1pPr>
          </a:lstStyle>
          <a:p>
            <a:pPr>
              <a:defRPr/>
            </a:pPr>
            <a:endParaRPr lang="it-IT" dirty="0">
              <a:solidFill>
                <a:srgbClr val="000000"/>
              </a:solidFill>
              <a:latin typeface="Arial" charset="0"/>
            </a:endParaRPr>
          </a:p>
        </p:txBody>
      </p:sp>
      <p:sp>
        <p:nvSpPr>
          <p:cNvPr id="3" name="Segnaposto piè di pagina 4"/>
          <p:cNvSpPr>
            <a:spLocks noGrp="1"/>
          </p:cNvSpPr>
          <p:nvPr>
            <p:ph type="ftr" sz="quarter" idx="11"/>
          </p:nvPr>
        </p:nvSpPr>
        <p:spPr>
          <a:xfrm>
            <a:off x="4165600" y="6356359"/>
            <a:ext cx="3860800" cy="365125"/>
          </a:xfrm>
          <a:prstGeom prst="rect">
            <a:avLst/>
          </a:prstGeom>
        </p:spPr>
        <p:txBody>
          <a:bodyPr/>
          <a:lstStyle>
            <a:lvl1pPr>
              <a:defRPr/>
            </a:lvl1pPr>
          </a:lstStyle>
          <a:p>
            <a:pPr>
              <a:defRPr/>
            </a:pPr>
            <a:endParaRPr lang="it-IT" dirty="0">
              <a:solidFill>
                <a:srgbClr val="000000"/>
              </a:solidFill>
              <a:latin typeface="Arial" charset="0"/>
            </a:endParaRPr>
          </a:p>
        </p:txBody>
      </p:sp>
    </p:spTree>
    <p:extLst>
      <p:ext uri="{BB962C8B-B14F-4D97-AF65-F5344CB8AC3E}">
        <p14:creationId xmlns:p14="http://schemas.microsoft.com/office/powerpoint/2010/main" val="39962630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852A533-F015-4C84-87AA-409C75AD3202}"/>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AF2CFC8B-D088-4AD2-850F-940E921133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ACC125A2-4BE6-492A-B597-5915B0EA6D6F}"/>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8016B8FF-0410-4051-82DD-A5246398D34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B9CCEA2-BC39-49B4-9588-F92656884178}"/>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0126597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CFF33A-BDA6-4E90-A0FC-CBC3169AB2E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582FA54-48CE-498D-AF33-4FFB855345BB}"/>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F638AD95-1459-478E-850E-B25C2C0063E4}"/>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8F8D8A0-F4C9-40B3-A51B-79F0EC0A499A}"/>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EC6DA74E-0526-44E8-A34B-F98F1BCAB12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B0F76B6-C3CA-43A5-9606-B38CCB729C7F}"/>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7659638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989BCD-33B7-4F52-9EB6-8B01F22D238E}"/>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06FF931B-A194-4994-8532-F6C69C8B1F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DA7C07AB-F857-47B0-A0FD-526D15161779}"/>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561FF91-B17C-482D-991B-6BBE026F1B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E95DF2C5-71C4-441A-89CA-4F2D9B6DA11F}"/>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B85304B4-B7C1-4F6A-97A0-55D8FB695FFE}"/>
              </a:ext>
            </a:extLst>
          </p:cNvPr>
          <p:cNvSpPr>
            <a:spLocks noGrp="1"/>
          </p:cNvSpPr>
          <p:nvPr>
            <p:ph type="dt" sz="half" idx="10"/>
          </p:nvPr>
        </p:nvSpPr>
        <p:spPr/>
        <p:txBody>
          <a:bodyPr/>
          <a:lstStyle/>
          <a:p>
            <a:endParaRPr lang="it-IT"/>
          </a:p>
        </p:txBody>
      </p:sp>
      <p:sp>
        <p:nvSpPr>
          <p:cNvPr id="8" name="Segnaposto piè di pagina 7">
            <a:extLst>
              <a:ext uri="{FF2B5EF4-FFF2-40B4-BE49-F238E27FC236}">
                <a16:creationId xmlns:a16="http://schemas.microsoft.com/office/drawing/2014/main" id="{F3309F10-176D-4636-A29C-6EA0EB0E33B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79AD64AF-7E93-4492-B56B-15ABA79FD2A5}"/>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9696736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306DD6-CEFB-498F-8E0A-B51248D0FEC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98B9EF93-6C5F-47D6-8938-90BBDC06EEA2}"/>
              </a:ext>
            </a:extLst>
          </p:cNvPr>
          <p:cNvSpPr>
            <a:spLocks noGrp="1"/>
          </p:cNvSpPr>
          <p:nvPr>
            <p:ph type="dt" sz="half" idx="10"/>
          </p:nvPr>
        </p:nvSpPr>
        <p:spPr/>
        <p:txBody>
          <a:bodyPr/>
          <a:lstStyle/>
          <a:p>
            <a:endParaRPr lang="it-IT"/>
          </a:p>
        </p:txBody>
      </p:sp>
      <p:sp>
        <p:nvSpPr>
          <p:cNvPr id="4" name="Segnaposto piè di pagina 3">
            <a:extLst>
              <a:ext uri="{FF2B5EF4-FFF2-40B4-BE49-F238E27FC236}">
                <a16:creationId xmlns:a16="http://schemas.microsoft.com/office/drawing/2014/main" id="{E8096567-C086-4BB0-8FE5-8502B9923785}"/>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1B0E75AF-E98D-4444-8AD3-FF78C6F53800}"/>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4367529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7392B1E2-4B97-4B42-A7BB-B2281E56DC29}"/>
              </a:ext>
            </a:extLst>
          </p:cNvPr>
          <p:cNvSpPr>
            <a:spLocks noGrp="1"/>
          </p:cNvSpPr>
          <p:nvPr>
            <p:ph type="dt" sz="half" idx="10"/>
          </p:nvPr>
        </p:nvSpPr>
        <p:spPr/>
        <p:txBody>
          <a:bodyPr/>
          <a:lstStyle/>
          <a:p>
            <a:endParaRPr lang="it-IT"/>
          </a:p>
        </p:txBody>
      </p:sp>
      <p:sp>
        <p:nvSpPr>
          <p:cNvPr id="3" name="Segnaposto piè di pagina 2">
            <a:extLst>
              <a:ext uri="{FF2B5EF4-FFF2-40B4-BE49-F238E27FC236}">
                <a16:creationId xmlns:a16="http://schemas.microsoft.com/office/drawing/2014/main" id="{7638E83D-82A2-421F-99E7-15350FB2BFF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807288ED-3FAA-4272-9058-A4E558A0A2F9}"/>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7835111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D395A1-FA4D-4903-97CE-AF72CA621162}"/>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6E6C18F-2D94-4098-B167-8D688B21EE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719417BB-F425-4ED1-B72E-0089AAED5B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FC4E98EC-16D5-43D4-B281-D7603888D4EB}"/>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F514A9FA-E7CF-4A9E-B971-D1877D5C139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096D700-ED98-4EC1-94E0-25705CD1ECF7}"/>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28413561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336612-FC3A-44DC-ADB9-2FEAB859D85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D913DAFB-E295-41FF-BFAA-783E680F25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9A5BDC4-85A8-45A6-ABF7-51A8B6B6B2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206B497C-15AB-40D3-8A61-77F6182EC945}"/>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9D90B6F4-D458-4307-807B-0C2AAE9A205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4C9A747-B806-4B20-B79F-9BCBE9BEC587}"/>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611926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02F748-7EDC-4B7A-859D-9CA45AC1880B}"/>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E809F35-1FEA-41DA-97AB-42ED67B84EF5}"/>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1BB36A0-3FE8-4BA9-841E-21A8105D19AF}"/>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A2E4B2EE-BBEE-4EAC-8328-8010C7EB4B7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1B01CD4-0119-4CA7-8EF6-B84BD1B4C5A0}"/>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4181396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13E2FD53-5256-4DAB-A361-FB59116BD3D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E849BE7-CCE2-4F88-9373-72C235FB6DEA}"/>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84F0716-ED9B-41EC-9FE4-381865014DDD}"/>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A3775084-B4A0-46BA-9725-3C21A3AB838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35F8ECF-CBA9-4E1F-9D57-06BA2C8FE41E}"/>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513568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A414BD-69BA-4230-B262-A5DC621CA07A}"/>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16DD919-A63A-452B-8B20-A1C6E91593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A5991582-5B35-49BE-BBE7-F2B95245720E}"/>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CD891D73-7A46-4321-A704-31257698B7D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B7352E5-C8B3-4EC7-9690-07F0FD4A224A}"/>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39480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D55793-2D15-4FE7-B75B-71438A2E061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7B9A1DD-D407-4A9F-B353-991F69BBA5AB}"/>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B3E8981-51DF-43A3-A06C-5AE61A0B6278}"/>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0073C1E3-348A-41DD-9871-2DCCB44289C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74CC644-0C89-4C6D-B29E-69985AA99EA1}"/>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122022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4844CB8-F70F-4C2F-A100-92B4F46BFF55}"/>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0D44E061-9153-4D65-827D-358DD6664F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13B98988-44F4-4F61-9BDA-45F3397577A8}"/>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0FF65389-86B4-4EF5-AC2A-A98FCC8BE75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CA86C07-C493-416A-ABFD-C7964A312EF7}"/>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41994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080886-1C5C-4B63-9519-65C6D6ACA10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9139EA4-2C6C-4D14-868E-C29876923619}"/>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57CF2C0-1BC6-4B69-BF87-5E225EE7F75B}"/>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5968562-600D-4C50-A4B7-E34B219F5310}"/>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E6BAF8E7-6A26-4075-A936-9E8FAB27B5B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9F607FA-4654-4DD7-ADE0-FB38D8D9C847}"/>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699416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054620-8D76-4539-A9A0-7F67809395E3}"/>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BE4CC1C-4C02-42E7-801A-B59685A571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2970709C-204E-44D9-B40D-40F00506EBBE}"/>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8B8FC210-D6FF-45CF-8B25-F8E0FB468A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6F4BE666-819D-48E5-8319-6F0E45D6DF6E}"/>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390AD94F-261C-42AD-8295-695C47C00EF4}"/>
              </a:ext>
            </a:extLst>
          </p:cNvPr>
          <p:cNvSpPr>
            <a:spLocks noGrp="1"/>
          </p:cNvSpPr>
          <p:nvPr>
            <p:ph type="dt" sz="half" idx="10"/>
          </p:nvPr>
        </p:nvSpPr>
        <p:spPr/>
        <p:txBody>
          <a:bodyPr/>
          <a:lstStyle/>
          <a:p>
            <a:endParaRPr lang="it-IT"/>
          </a:p>
        </p:txBody>
      </p:sp>
      <p:sp>
        <p:nvSpPr>
          <p:cNvPr id="8" name="Segnaposto piè di pagina 7">
            <a:extLst>
              <a:ext uri="{FF2B5EF4-FFF2-40B4-BE49-F238E27FC236}">
                <a16:creationId xmlns:a16="http://schemas.microsoft.com/office/drawing/2014/main" id="{DD107FC0-08C1-4349-A1D5-4592264FB7F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5D6983C6-9C0B-4A46-A4F9-2FB9A5AF65D8}"/>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80092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F7344A-47EA-4ACB-80D1-B8C6D12F31F3}"/>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414D20B-16FC-4B5B-8C59-A34B04161A37}"/>
              </a:ext>
            </a:extLst>
          </p:cNvPr>
          <p:cNvSpPr>
            <a:spLocks noGrp="1"/>
          </p:cNvSpPr>
          <p:nvPr>
            <p:ph type="dt" sz="half" idx="10"/>
          </p:nvPr>
        </p:nvSpPr>
        <p:spPr/>
        <p:txBody>
          <a:bodyPr/>
          <a:lstStyle/>
          <a:p>
            <a:endParaRPr lang="it-IT"/>
          </a:p>
        </p:txBody>
      </p:sp>
      <p:sp>
        <p:nvSpPr>
          <p:cNvPr id="4" name="Segnaposto piè di pagina 3">
            <a:extLst>
              <a:ext uri="{FF2B5EF4-FFF2-40B4-BE49-F238E27FC236}">
                <a16:creationId xmlns:a16="http://schemas.microsoft.com/office/drawing/2014/main" id="{D6FE2DE4-932D-4CD0-AD44-327CF470C3E4}"/>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E1B14820-9DB2-4517-976E-91AC5EA64DC4}"/>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547190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12F2007-8F18-4033-B3B7-05A719C03BFB}"/>
              </a:ext>
            </a:extLst>
          </p:cNvPr>
          <p:cNvSpPr>
            <a:spLocks noGrp="1"/>
          </p:cNvSpPr>
          <p:nvPr>
            <p:ph type="dt" sz="half" idx="10"/>
          </p:nvPr>
        </p:nvSpPr>
        <p:spPr/>
        <p:txBody>
          <a:bodyPr/>
          <a:lstStyle/>
          <a:p>
            <a:endParaRPr lang="it-IT"/>
          </a:p>
        </p:txBody>
      </p:sp>
      <p:sp>
        <p:nvSpPr>
          <p:cNvPr id="3" name="Segnaposto piè di pagina 2">
            <a:extLst>
              <a:ext uri="{FF2B5EF4-FFF2-40B4-BE49-F238E27FC236}">
                <a16:creationId xmlns:a16="http://schemas.microsoft.com/office/drawing/2014/main" id="{28D9ADCB-60F0-4B61-9B2E-802CC0F3D62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5C62C1CB-A281-437C-8CED-AAAB6A0A3DA9}"/>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4323522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5.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6.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7.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1709156"/>
      </p:ext>
    </p:extLst>
  </p:cSld>
  <p:clrMap bg1="lt1" tx1="dk1" bg2="lt2" tx2="dk2" accent1="accent1" accent2="accent2" accent3="accent3" accent4="accent4" accent5="accent5" accent6="accent6" hlink="hlink" folHlink="folHlink"/>
  <p:sldLayoutIdLst>
    <p:sldLayoutId id="2147483718" r:id="rId1"/>
    <p:sldLayoutId id="2147483770" r:id="rId2"/>
  </p:sldLayoutIdLst>
  <p:hf sldNum="0" hdr="0" dt="0"/>
  <p:txStyles>
    <p:titleStyle>
      <a:lvl1pPr algn="l" defTabSz="685863" rtl="0" eaLnBrk="1" latinLnBrk="0" hangingPunct="1">
        <a:lnSpc>
          <a:spcPct val="90000"/>
        </a:lnSpc>
        <a:spcBef>
          <a:spcPct val="0"/>
        </a:spcBef>
        <a:buNone/>
        <a:defRPr sz="2199" b="1" kern="1200">
          <a:solidFill>
            <a:schemeClr val="tx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726" userDrawn="1">
          <p15:clr>
            <a:srgbClr val="F26B43"/>
          </p15:clr>
        </p15:guide>
        <p15:guide id="3" pos="325" userDrawn="1">
          <p15:clr>
            <a:srgbClr val="F26B43"/>
          </p15:clr>
        </p15:guide>
        <p15:guide id="4" pos="367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F85BCB6A-8297-4FE0-A912-4F61C458C7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2D1E53B-A200-47E1-B758-4ACAD7F901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49953F8-A580-46E2-9EB7-575A5361D1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it-IT"/>
          </a:p>
        </p:txBody>
      </p:sp>
      <p:sp>
        <p:nvSpPr>
          <p:cNvPr id="5" name="Segnaposto piè di pagina 4">
            <a:extLst>
              <a:ext uri="{FF2B5EF4-FFF2-40B4-BE49-F238E27FC236}">
                <a16:creationId xmlns:a16="http://schemas.microsoft.com/office/drawing/2014/main" id="{3706E181-5583-435A-8961-E42AC868A6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7" name="CasellaDiTesto 10">
            <a:extLst>
              <a:ext uri="{FF2B5EF4-FFF2-40B4-BE49-F238E27FC236}">
                <a16:creationId xmlns:a16="http://schemas.microsoft.com/office/drawing/2014/main" id="{4B1157DD-2E69-4240-869F-498238D6BAE8}"/>
              </a:ext>
            </a:extLst>
          </p:cNvPr>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1438161838"/>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2"/>
          <p:cNvSpPr>
            <a:spLocks noGrp="1" noChangeArrowheads="1"/>
          </p:cNvSpPr>
          <p:nvPr>
            <p:ph type="title"/>
          </p:nvPr>
        </p:nvSpPr>
        <p:spPr bwMode="auto">
          <a:xfrm>
            <a:off x="412762"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Titolo slide testo TIM Sans Grassetto 22 </a:t>
            </a:r>
            <a:r>
              <a:rPr lang="it-IT" dirty="0" err="1"/>
              <a:t>pt</a:t>
            </a:r>
            <a:r>
              <a:rPr lang="it-IT" dirty="0"/>
              <a:t> </a:t>
            </a:r>
          </a:p>
        </p:txBody>
      </p:sp>
      <p:cxnSp>
        <p:nvCxnSpPr>
          <p:cNvPr id="16" name="Connettore 1 15"/>
          <p:cNvCxnSpPr/>
          <p:nvPr/>
        </p:nvCxnSpPr>
        <p:spPr bwMode="auto">
          <a:xfrm>
            <a:off x="11370732" y="6351588"/>
            <a:ext cx="0" cy="260350"/>
          </a:xfrm>
          <a:prstGeom prst="line">
            <a:avLst/>
          </a:prstGeom>
          <a:ln w="6350" cmpd="sng">
            <a:solidFill>
              <a:srgbClr val="EB0028"/>
            </a:solidFill>
          </a:ln>
          <a:effectLst/>
        </p:spPr>
        <p:style>
          <a:lnRef idx="2">
            <a:schemeClr val="accent1"/>
          </a:lnRef>
          <a:fillRef idx="0">
            <a:schemeClr val="accent1"/>
          </a:fillRef>
          <a:effectRef idx="1">
            <a:schemeClr val="accent1"/>
          </a:effectRef>
          <a:fontRef idx="minor">
            <a:schemeClr val="tx1"/>
          </a:fontRef>
        </p:style>
      </p:cxnSp>
      <p:sp>
        <p:nvSpPr>
          <p:cNvPr id="17" name="Rectangle 3"/>
          <p:cNvSpPr>
            <a:spLocks noGrp="1" noChangeArrowheads="1"/>
          </p:cNvSpPr>
          <p:nvPr>
            <p:ph type="body" idx="1"/>
          </p:nvPr>
        </p:nvSpPr>
        <p:spPr bwMode="auto">
          <a:xfrm>
            <a:off x="419114" y="942975"/>
            <a:ext cx="11267017"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Fare clic per modificare gli stili del testo dello schema</a:t>
            </a:r>
          </a:p>
          <a:p>
            <a:pPr lvl="1"/>
            <a:r>
              <a:rPr lang="it-IT" dirty="0"/>
              <a:t>Secondo livello</a:t>
            </a:r>
          </a:p>
          <a:p>
            <a:pPr lvl="2"/>
            <a:r>
              <a:rPr lang="it-IT" dirty="0"/>
              <a:t>Terzo livello</a:t>
            </a:r>
          </a:p>
        </p:txBody>
      </p:sp>
      <p:sp>
        <p:nvSpPr>
          <p:cNvPr id="7" name="CasellaDiTesto 10"/>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3406320469"/>
      </p:ext>
    </p:extLst>
  </p:cSld>
  <p:clrMap bg1="lt1" tx1="dk1" bg2="lt2" tx2="dk2" accent1="accent1" accent2="accent2" accent3="accent3" accent4="accent4" accent5="accent5" accent6="accent6" hlink="hlink" folHlink="folHlink"/>
  <p:sldLayoutIdLst>
    <p:sldLayoutId id="2147483729" r:id="rId1"/>
  </p:sldLayoutIdLst>
  <p:hf sldNum="0" hdr="0" dt="0"/>
  <p:txStyles>
    <p:titleStyle>
      <a:lvl1pPr algn="l" defTabSz="685863" rtl="0" eaLnBrk="1" latinLnBrk="0" hangingPunct="1">
        <a:lnSpc>
          <a:spcPct val="90000"/>
        </a:lnSpc>
        <a:spcBef>
          <a:spcPct val="0"/>
        </a:spcBef>
        <a:buNone/>
        <a:defRPr sz="2199" b="1" kern="1200">
          <a:solidFill>
            <a:schemeClr val="accent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CasellaDiTesto 10">
            <a:extLst>
              <a:ext uri="{FF2B5EF4-FFF2-40B4-BE49-F238E27FC236}">
                <a16:creationId xmlns:a16="http://schemas.microsoft.com/office/drawing/2014/main" id="{034F6385-C8FB-4359-B51F-06F3ACF1B139}"/>
              </a:ext>
            </a:extLst>
          </p:cNvPr>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3036188774"/>
      </p:ext>
    </p:extLst>
  </p:cSld>
  <p:clrMap bg1="lt1" tx1="dk1" bg2="lt2" tx2="dk2" accent1="accent1" accent2="accent2" accent3="accent3" accent4="accent4" accent5="accent5" accent6="accent6" hlink="hlink" folHlink="folHlink"/>
  <p:sldLayoutIdLst>
    <p:sldLayoutId id="2147483734" r:id="rId1"/>
  </p:sldLayoutIdLst>
  <p:hf sldNum="0" hdr="0" dt="0"/>
  <p:txStyles>
    <p:titleStyle>
      <a:lvl1pPr algn="l" defTabSz="685863" rtl="0" eaLnBrk="1" latinLnBrk="0" hangingPunct="1">
        <a:lnSpc>
          <a:spcPct val="90000"/>
        </a:lnSpc>
        <a:spcBef>
          <a:spcPct val="0"/>
        </a:spcBef>
        <a:buNone/>
        <a:defRPr sz="2199" b="1" kern="1200">
          <a:solidFill>
            <a:schemeClr val="tx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CasellaDiTesto 10">
            <a:extLst>
              <a:ext uri="{FF2B5EF4-FFF2-40B4-BE49-F238E27FC236}">
                <a16:creationId xmlns:a16="http://schemas.microsoft.com/office/drawing/2014/main" id="{9EFE7329-2768-49A2-880E-62E8043D6EAA}"/>
              </a:ext>
            </a:extLst>
          </p:cNvPr>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2527404396"/>
      </p:ext>
    </p:extLst>
  </p:cSld>
  <p:clrMap bg1="lt1" tx1="dk1" bg2="lt2" tx2="dk2" accent1="accent1" accent2="accent2" accent3="accent3" accent4="accent4" accent5="accent5" accent6="accent6" hlink="hlink" folHlink="folHlink"/>
  <p:sldLayoutIdLst>
    <p:sldLayoutId id="2147483738" r:id="rId1"/>
  </p:sldLayoutIdLst>
  <p:hf sldNum="0" hdr="0" dt="0"/>
  <p:txStyles>
    <p:titleStyle>
      <a:lvl1pPr algn="l" defTabSz="685800" rtl="0" eaLnBrk="1" latinLnBrk="0" hangingPunct="1">
        <a:lnSpc>
          <a:spcPct val="90000"/>
        </a:lnSpc>
        <a:spcBef>
          <a:spcPct val="0"/>
        </a:spcBef>
        <a:buNone/>
        <a:defRPr sz="2200" b="1" kern="1200">
          <a:solidFill>
            <a:schemeClr val="tx2"/>
          </a:solidFill>
          <a:latin typeface="TIM Sans" panose="00000500000000000000" pitchFamily="2" charset="0"/>
          <a:ea typeface="+mj-ea"/>
          <a:cs typeface="+mj-cs"/>
        </a:defRPr>
      </a:lvl1pPr>
    </p:titleStyle>
    <p:body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2"/>
          <p:cNvSpPr>
            <a:spLocks noGrp="1" noChangeArrowheads="1"/>
          </p:cNvSpPr>
          <p:nvPr>
            <p:ph type="title"/>
          </p:nvPr>
        </p:nvSpPr>
        <p:spPr bwMode="auto">
          <a:xfrm>
            <a:off x="412750"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Titolo slide testo TIM Sans Grassetto 22 </a:t>
            </a:r>
            <a:r>
              <a:rPr lang="it-IT" dirty="0" err="1"/>
              <a:t>pt</a:t>
            </a:r>
            <a:r>
              <a:rPr lang="it-IT" dirty="0"/>
              <a:t> </a:t>
            </a:r>
          </a:p>
        </p:txBody>
      </p:sp>
      <p:cxnSp>
        <p:nvCxnSpPr>
          <p:cNvPr id="16" name="Connettore 1 15"/>
          <p:cNvCxnSpPr/>
          <p:nvPr/>
        </p:nvCxnSpPr>
        <p:spPr bwMode="auto">
          <a:xfrm>
            <a:off x="11370733" y="6351588"/>
            <a:ext cx="0" cy="260350"/>
          </a:xfrm>
          <a:prstGeom prst="line">
            <a:avLst/>
          </a:prstGeom>
          <a:ln w="6350" cmpd="sng">
            <a:solidFill>
              <a:srgbClr val="EB0028"/>
            </a:solidFill>
          </a:ln>
          <a:effectLst/>
        </p:spPr>
        <p:style>
          <a:lnRef idx="2">
            <a:schemeClr val="accent1"/>
          </a:lnRef>
          <a:fillRef idx="0">
            <a:schemeClr val="accent1"/>
          </a:fillRef>
          <a:effectRef idx="1">
            <a:schemeClr val="accent1"/>
          </a:effectRef>
          <a:fontRef idx="minor">
            <a:schemeClr val="tx1"/>
          </a:fontRef>
        </p:style>
      </p:cxnSp>
      <p:sp>
        <p:nvSpPr>
          <p:cNvPr id="17" name="Rectangle 3"/>
          <p:cNvSpPr>
            <a:spLocks noGrp="1" noChangeArrowheads="1"/>
          </p:cNvSpPr>
          <p:nvPr>
            <p:ph type="body" idx="1"/>
          </p:nvPr>
        </p:nvSpPr>
        <p:spPr bwMode="auto">
          <a:xfrm>
            <a:off x="419101" y="942975"/>
            <a:ext cx="11267017"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Fare clic per modificare gli stili del testo dello schema</a:t>
            </a:r>
          </a:p>
          <a:p>
            <a:pPr lvl="1"/>
            <a:r>
              <a:rPr lang="it-IT" dirty="0"/>
              <a:t>Secondo livello</a:t>
            </a:r>
          </a:p>
          <a:p>
            <a:pPr lvl="2"/>
            <a:r>
              <a:rPr lang="it-IT" dirty="0"/>
              <a:t>Terzo livello</a:t>
            </a:r>
          </a:p>
        </p:txBody>
      </p:sp>
      <p:sp>
        <p:nvSpPr>
          <p:cNvPr id="7" name="CasellaDiTesto 10"/>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2373601026"/>
      </p:ext>
    </p:extLst>
  </p:cSld>
  <p:clrMap bg1="lt1" tx1="dk1" bg2="lt2" tx2="dk2" accent1="accent1" accent2="accent2" accent3="accent3" accent4="accent4" accent5="accent5" accent6="accent6" hlink="hlink" folHlink="folHlink"/>
  <p:sldLayoutIdLst>
    <p:sldLayoutId id="2147483740" r:id="rId1"/>
  </p:sldLayoutIdLst>
  <p:hf sldNum="0" hdr="0" dt="0"/>
  <p:txStyles>
    <p:title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p:titleStyle>
    <p:body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51F0813C-C9BE-4321-BB3E-77B63C157F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AAAAA8D-14E1-4A0D-A7F7-9DF01E9E1F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3CC37D1-BA53-4C88-8659-55C2149FBF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it-IT"/>
          </a:p>
        </p:txBody>
      </p:sp>
      <p:sp>
        <p:nvSpPr>
          <p:cNvPr id="5" name="Segnaposto piè di pagina 4">
            <a:extLst>
              <a:ext uri="{FF2B5EF4-FFF2-40B4-BE49-F238E27FC236}">
                <a16:creationId xmlns:a16="http://schemas.microsoft.com/office/drawing/2014/main" id="{71B11525-376D-4A20-BFD5-C1A23A1861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7" name="CasellaDiTesto 10">
            <a:extLst>
              <a:ext uri="{FF2B5EF4-FFF2-40B4-BE49-F238E27FC236}">
                <a16:creationId xmlns:a16="http://schemas.microsoft.com/office/drawing/2014/main" id="{E3B735D0-B90B-4AD5-9E86-4D80BB224F48}"/>
              </a:ext>
            </a:extLst>
          </p:cNvPr>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2609095867"/>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olo 2">
            <a:extLst>
              <a:ext uri="{FF2B5EF4-FFF2-40B4-BE49-F238E27FC236}">
                <a16:creationId xmlns:a16="http://schemas.microsoft.com/office/drawing/2014/main" id="{4EDDF656-5B4A-49DF-95CA-0DAFA29F7472}"/>
              </a:ext>
            </a:extLst>
          </p:cNvPr>
          <p:cNvSpPr>
            <a:spLocks noGrp="1"/>
          </p:cNvSpPr>
          <p:nvPr>
            <p:ph type="title"/>
          </p:nvPr>
        </p:nvSpPr>
        <p:spPr>
          <a:xfrm>
            <a:off x="4537277" y="3647873"/>
            <a:ext cx="6951406" cy="2319954"/>
          </a:xfrm>
        </p:spPr>
        <p:txBody>
          <a:bodyPr/>
          <a:lstStyle/>
          <a:p>
            <a:br>
              <a:rPr lang="it-IT" dirty="0">
                <a:solidFill>
                  <a:schemeClr val="tx1"/>
                </a:solidFill>
              </a:rPr>
            </a:br>
            <a:br>
              <a:rPr lang="it-IT" dirty="0">
                <a:solidFill>
                  <a:schemeClr val="tx1"/>
                </a:solidFill>
              </a:rPr>
            </a:br>
            <a:br>
              <a:rPr lang="it-IT" dirty="0">
                <a:solidFill>
                  <a:schemeClr val="tx1"/>
                </a:solidFill>
              </a:rPr>
            </a:br>
            <a:br>
              <a:rPr lang="it-IT" dirty="0">
                <a:solidFill>
                  <a:srgbClr val="EB0028"/>
                </a:solidFill>
              </a:rPr>
            </a:br>
            <a:r>
              <a:rPr lang="it-IT" dirty="0">
                <a:solidFill>
                  <a:srgbClr val="FF0000"/>
                </a:solidFill>
              </a:rPr>
              <a:t>24 novembre 2022</a:t>
            </a:r>
            <a:br>
              <a:rPr lang="it-IT" sz="2400" b="0" dirty="0">
                <a:solidFill>
                  <a:srgbClr val="002060"/>
                </a:solidFill>
              </a:rPr>
            </a:br>
            <a:br>
              <a:rPr lang="it-IT" dirty="0">
                <a:solidFill>
                  <a:schemeClr val="tx1"/>
                </a:solidFill>
              </a:rPr>
            </a:br>
            <a:br>
              <a:rPr lang="it-IT" dirty="0">
                <a:solidFill>
                  <a:schemeClr val="tx1"/>
                </a:solidFill>
              </a:rPr>
            </a:br>
            <a:br>
              <a:rPr lang="it-IT" dirty="0">
                <a:solidFill>
                  <a:schemeClr val="tx1"/>
                </a:solidFill>
              </a:rPr>
            </a:br>
            <a:r>
              <a:rPr lang="it-IT" dirty="0">
                <a:solidFill>
                  <a:srgbClr val="FF0000"/>
                </a:solidFill>
              </a:rPr>
              <a:t>DELIBERA N. 103/21/CIR</a:t>
            </a:r>
            <a:br>
              <a:rPr lang="it-IT" dirty="0">
                <a:solidFill>
                  <a:srgbClr val="FF0000"/>
                </a:solidFill>
              </a:rPr>
            </a:br>
            <a:r>
              <a:rPr lang="it-IT" dirty="0">
                <a:solidFill>
                  <a:srgbClr val="FF0000"/>
                </a:solidFill>
              </a:rPr>
              <a:t>Integrazioni e modifiche alla procedura di </a:t>
            </a:r>
            <a:br>
              <a:rPr lang="it-IT" dirty="0">
                <a:solidFill>
                  <a:srgbClr val="FF0000"/>
                </a:solidFill>
              </a:rPr>
            </a:br>
            <a:r>
              <a:rPr lang="it-IT" dirty="0">
                <a:solidFill>
                  <a:srgbClr val="FF0000"/>
                </a:solidFill>
              </a:rPr>
              <a:t>Number Portability delle </a:t>
            </a:r>
            <a:br>
              <a:rPr lang="it-IT" dirty="0">
                <a:solidFill>
                  <a:srgbClr val="FF0000"/>
                </a:solidFill>
              </a:rPr>
            </a:br>
            <a:r>
              <a:rPr lang="it-IT" dirty="0">
                <a:solidFill>
                  <a:srgbClr val="FF0000"/>
                </a:solidFill>
              </a:rPr>
              <a:t>Numerazioni Non geografiche</a:t>
            </a:r>
            <a:br>
              <a:rPr lang="it-IT" dirty="0">
                <a:solidFill>
                  <a:srgbClr val="FF0000"/>
                </a:solidFill>
              </a:rPr>
            </a:br>
            <a:br>
              <a:rPr lang="it-IT" dirty="0">
                <a:solidFill>
                  <a:srgbClr val="FF0000"/>
                </a:solidFill>
              </a:rPr>
            </a:br>
            <a:r>
              <a:rPr lang="it-IT" dirty="0">
                <a:solidFill>
                  <a:srgbClr val="FF0000"/>
                </a:solidFill>
              </a:rPr>
              <a:t>Tavolo tecnico con gli Operatori</a:t>
            </a:r>
            <a:br>
              <a:rPr lang="it-IT" dirty="0">
                <a:solidFill>
                  <a:srgbClr val="FF0000"/>
                </a:solidFill>
              </a:rPr>
            </a:br>
            <a:br>
              <a:rPr lang="it-IT" dirty="0">
                <a:solidFill>
                  <a:srgbClr val="FF0000"/>
                </a:solidFill>
              </a:rPr>
            </a:br>
            <a:r>
              <a:rPr lang="it-IT" dirty="0">
                <a:solidFill>
                  <a:srgbClr val="FF0000"/>
                </a:solidFill>
              </a:rPr>
              <a:t>Allegato 4 </a:t>
            </a:r>
            <a:br>
              <a:rPr lang="it-IT" dirty="0">
                <a:solidFill>
                  <a:srgbClr val="FF0000"/>
                </a:solidFill>
              </a:rPr>
            </a:br>
            <a:r>
              <a:rPr lang="it-IT" dirty="0">
                <a:solidFill>
                  <a:srgbClr val="FF0000"/>
                </a:solidFill>
              </a:rPr>
              <a:t>Procedure per il mantenimento numero cessato</a:t>
            </a:r>
            <a:endParaRPr lang="it-IT" sz="2000" dirty="0">
              <a:solidFill>
                <a:srgbClr val="FF0000"/>
              </a:solidFill>
            </a:endParaRPr>
          </a:p>
        </p:txBody>
      </p:sp>
    </p:spTree>
    <p:extLst>
      <p:ext uri="{BB962C8B-B14F-4D97-AF65-F5344CB8AC3E}">
        <p14:creationId xmlns:p14="http://schemas.microsoft.com/office/powerpoint/2010/main" val="1095687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olo 1">
            <a:extLst>
              <a:ext uri="{FF2B5EF4-FFF2-40B4-BE49-F238E27FC236}">
                <a16:creationId xmlns:a16="http://schemas.microsoft.com/office/drawing/2014/main" id="{ECCDE192-CA17-412F-969D-524CD8E0A4D8}"/>
              </a:ext>
            </a:extLst>
          </p:cNvPr>
          <p:cNvSpPr txBox="1">
            <a:spLocks/>
          </p:cNvSpPr>
          <p:nvPr/>
        </p:nvSpPr>
        <p:spPr>
          <a:xfrm>
            <a:off x="412751" y="360363"/>
            <a:ext cx="11279717" cy="355600"/>
          </a:xfrm>
          <a:prstGeom prst="rect">
            <a:avLst/>
          </a:prstGeom>
        </p:spPr>
        <p:txBody>
          <a:bodyPr/>
          <a:lstStyle>
            <a:lvl1pPr algn="l" defTabSz="685800" rtl="0" eaLnBrk="1" latinLnBrk="0" hangingPunct="1">
              <a:lnSpc>
                <a:spcPct val="90000"/>
              </a:lnSpc>
              <a:spcBef>
                <a:spcPct val="0"/>
              </a:spcBef>
              <a:buNone/>
              <a:defRPr sz="2200" b="0" kern="1200">
                <a:solidFill>
                  <a:schemeClr val="accent2"/>
                </a:solidFill>
                <a:latin typeface="TIM Sans Medium" panose="02020503040602060503" pitchFamily="18" charset="0"/>
                <a:ea typeface="+mj-ea"/>
                <a:cs typeface="+mj-cs"/>
              </a:defRPr>
            </a:lvl1pPr>
          </a:lstStyle>
          <a:p>
            <a:r>
              <a:rPr lang="it-IT" b="1" dirty="0">
                <a:solidFill>
                  <a:srgbClr val="E0001A"/>
                </a:solidFill>
              </a:rPr>
              <a:t>Agenda 														</a:t>
            </a:r>
            <a:endParaRPr lang="it-IT" b="1" dirty="0"/>
          </a:p>
        </p:txBody>
      </p:sp>
      <p:sp>
        <p:nvSpPr>
          <p:cNvPr id="4" name="Freeform: Shape 108">
            <a:extLst>
              <a:ext uri="{FF2B5EF4-FFF2-40B4-BE49-F238E27FC236}">
                <a16:creationId xmlns:a16="http://schemas.microsoft.com/office/drawing/2014/main" id="{A961BB4E-1F59-41D8-AB1E-387C2B2471D6}"/>
              </a:ext>
            </a:extLst>
          </p:cNvPr>
          <p:cNvSpPr/>
          <p:nvPr/>
        </p:nvSpPr>
        <p:spPr>
          <a:xfrm>
            <a:off x="382865" y="878707"/>
            <a:ext cx="1751842" cy="2842691"/>
          </a:xfrm>
          <a:custGeom>
            <a:avLst/>
            <a:gdLst>
              <a:gd name="connsiteX0" fmla="*/ 0 w 1716967"/>
              <a:gd name="connsiteY0" fmla="*/ 0 h 670999"/>
              <a:gd name="connsiteX1" fmla="*/ 1716967 w 1716967"/>
              <a:gd name="connsiteY1" fmla="*/ 0 h 670999"/>
              <a:gd name="connsiteX2" fmla="*/ 1549217 w 1716967"/>
              <a:gd name="connsiteY2" fmla="*/ 670999 h 670999"/>
              <a:gd name="connsiteX3" fmla="*/ 0 w 1716967"/>
              <a:gd name="connsiteY3" fmla="*/ 670999 h 670999"/>
            </a:gdLst>
            <a:ahLst/>
            <a:cxnLst>
              <a:cxn ang="0">
                <a:pos x="connsiteX0" y="connsiteY0"/>
              </a:cxn>
              <a:cxn ang="0">
                <a:pos x="connsiteX1" y="connsiteY1"/>
              </a:cxn>
              <a:cxn ang="0">
                <a:pos x="connsiteX2" y="connsiteY2"/>
              </a:cxn>
              <a:cxn ang="0">
                <a:pos x="connsiteX3" y="connsiteY3"/>
              </a:cxn>
            </a:cxnLst>
            <a:rect l="l" t="t" r="r" b="b"/>
            <a:pathLst>
              <a:path w="1716967" h="670999">
                <a:moveTo>
                  <a:pt x="0" y="0"/>
                </a:moveTo>
                <a:lnTo>
                  <a:pt x="1716967" y="0"/>
                </a:lnTo>
                <a:lnTo>
                  <a:pt x="1549217" y="670999"/>
                </a:lnTo>
                <a:lnTo>
                  <a:pt x="0" y="670999"/>
                </a:lnTo>
                <a:close/>
              </a:path>
            </a:pathLst>
          </a:cu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962" fontAlgn="base">
              <a:spcBef>
                <a:spcPct val="0"/>
              </a:spcBef>
              <a:spcAft>
                <a:spcPct val="0"/>
              </a:spcAft>
            </a:pPr>
            <a:endParaRPr lang="en-US" sz="1632" dirty="0" err="1">
              <a:solidFill>
                <a:srgbClr val="000000"/>
              </a:solidFill>
              <a:latin typeface="TIM Sans"/>
            </a:endParaRPr>
          </a:p>
        </p:txBody>
      </p:sp>
      <p:sp>
        <p:nvSpPr>
          <p:cNvPr id="5" name="Freeform: Shape 125">
            <a:extLst>
              <a:ext uri="{FF2B5EF4-FFF2-40B4-BE49-F238E27FC236}">
                <a16:creationId xmlns:a16="http://schemas.microsoft.com/office/drawing/2014/main" id="{BB654936-9518-492D-84E7-5765F502D35E}"/>
              </a:ext>
            </a:extLst>
          </p:cNvPr>
          <p:cNvSpPr/>
          <p:nvPr/>
        </p:nvSpPr>
        <p:spPr>
          <a:xfrm>
            <a:off x="2007178" y="878707"/>
            <a:ext cx="9720535" cy="2842690"/>
          </a:xfrm>
          <a:custGeom>
            <a:avLst/>
            <a:gdLst>
              <a:gd name="connsiteX0" fmla="*/ 167113 w 7163895"/>
              <a:gd name="connsiteY0" fmla="*/ 0 h 670999"/>
              <a:gd name="connsiteX1" fmla="*/ 7163895 w 7163895"/>
              <a:gd name="connsiteY1" fmla="*/ 0 h 670999"/>
              <a:gd name="connsiteX2" fmla="*/ 7163895 w 7163895"/>
              <a:gd name="connsiteY2" fmla="*/ 670999 h 670999"/>
              <a:gd name="connsiteX3" fmla="*/ 0 w 7163895"/>
              <a:gd name="connsiteY3" fmla="*/ 670999 h 670999"/>
            </a:gdLst>
            <a:ahLst/>
            <a:cxnLst>
              <a:cxn ang="0">
                <a:pos x="connsiteX0" y="connsiteY0"/>
              </a:cxn>
              <a:cxn ang="0">
                <a:pos x="connsiteX1" y="connsiteY1"/>
              </a:cxn>
              <a:cxn ang="0">
                <a:pos x="connsiteX2" y="connsiteY2"/>
              </a:cxn>
              <a:cxn ang="0">
                <a:pos x="connsiteX3" y="connsiteY3"/>
              </a:cxn>
            </a:cxnLst>
            <a:rect l="l" t="t" r="r" b="b"/>
            <a:pathLst>
              <a:path w="7163895" h="670999">
                <a:moveTo>
                  <a:pt x="167113" y="0"/>
                </a:moveTo>
                <a:lnTo>
                  <a:pt x="7163895" y="0"/>
                </a:lnTo>
                <a:lnTo>
                  <a:pt x="7163895" y="670999"/>
                </a:lnTo>
                <a:lnTo>
                  <a:pt x="0" y="670999"/>
                </a:lnTo>
                <a:close/>
              </a:path>
            </a:pathLst>
          </a:custGeom>
          <a:solidFill>
            <a:schemeClr val="accent4">
              <a:lumMod val="90000"/>
              <a:lumOff val="1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err="1"/>
          </a:p>
        </p:txBody>
      </p:sp>
      <p:sp>
        <p:nvSpPr>
          <p:cNvPr id="6" name="TextBox 94">
            <a:extLst>
              <a:ext uri="{FF2B5EF4-FFF2-40B4-BE49-F238E27FC236}">
                <a16:creationId xmlns:a16="http://schemas.microsoft.com/office/drawing/2014/main" id="{E3A7F233-8A81-4A04-9C4A-150495DADAD5}"/>
              </a:ext>
            </a:extLst>
          </p:cNvPr>
          <p:cNvSpPr txBox="1"/>
          <p:nvPr/>
        </p:nvSpPr>
        <p:spPr>
          <a:xfrm>
            <a:off x="2281084" y="950618"/>
            <a:ext cx="7972049" cy="923330"/>
          </a:xfrm>
          <a:prstGeom prst="rect">
            <a:avLst/>
          </a:prstGeom>
        </p:spPr>
        <p:txBody>
          <a:bodyPr vert="horz" wrap="square" lIns="0" tIns="0" rIns="0" bIns="0" rtlCol="0">
            <a:spAutoFit/>
          </a:bodyPr>
          <a:lstStyle>
            <a:defPPr>
              <a:defRPr lang="en-US"/>
            </a:defPPr>
            <a:lvl1pPr marL="0" lvl="0" indent="0" defTabSz="1218026" eaLnBrk="1" latinLnBrk="0" hangingPunct="1">
              <a:buClr>
                <a:schemeClr val="tx2"/>
              </a:buClr>
              <a:buSzPct val="100000"/>
              <a:defRPr baseline="0">
                <a:latin typeface="+mn-lt"/>
              </a:defRPr>
            </a:lvl1pPr>
            <a:lvl2pPr marL="0" marR="0" lvl="1" indent="0" defTabSz="1218026" eaLnBrk="1" latinLnBrk="0" hangingPunct="1">
              <a:lnSpc>
                <a:spcPct val="100000"/>
              </a:lnSpc>
              <a:spcBef>
                <a:spcPts val="3600"/>
              </a:spcBef>
              <a:buClr>
                <a:srgbClr val="FFD401"/>
              </a:buClr>
              <a:buSzPct val="125000"/>
              <a:buFont typeface="Arial" charset="0"/>
              <a:buNone/>
              <a:tabLst/>
              <a:defRPr sz="2300" b="1" baseline="0">
                <a:solidFill>
                  <a:srgbClr val="000000"/>
                </a:solidFill>
                <a:latin typeface="Calibri"/>
              </a:defRPr>
            </a:lvl2pPr>
            <a:lvl3pPr marL="457200" lvl="2" indent="-265176" defTabSz="1218026" eaLnBrk="1" latinLnBrk="0" hangingPunct="1">
              <a:buClr>
                <a:schemeClr val="tx2"/>
              </a:buClr>
              <a:buSzPct val="120000"/>
              <a:buFont typeface="Arial" charset="0"/>
              <a:buChar char="–"/>
              <a:defRPr baseline="0">
                <a:latin typeface="+mn-lt"/>
              </a:defRPr>
            </a:lvl3pPr>
            <a:lvl4pPr marL="612648" lvl="3" indent="-155448" defTabSz="1218026" eaLnBrk="1" latinLnBrk="0" hangingPunct="1">
              <a:buClr>
                <a:schemeClr val="tx2"/>
              </a:buClr>
              <a:buSzPct val="120000"/>
              <a:buFont typeface="Arial" charset="0"/>
              <a:buChar char="▫"/>
              <a:defRPr baseline="0">
                <a:latin typeface="+mn-lt"/>
              </a:defRPr>
            </a:lvl4pPr>
            <a:lvl5pPr marL="749808" lvl="4" indent="-128016" defTabSz="1218026" eaLnBrk="1" latinLnBrk="0" hangingPunct="1">
              <a:buClr>
                <a:schemeClr val="tx2"/>
              </a:buClr>
              <a:buSzPct val="89000"/>
              <a:buFont typeface="Arial" charset="0"/>
              <a:buChar char="-"/>
              <a:defRPr baseline="0">
                <a:latin typeface="+mn-lt"/>
              </a:defRPr>
            </a:lvl5pPr>
            <a:lvl6pPr marL="1020030" indent="-177089" defTabSz="1218026" fontAlgn="base">
              <a:spcBef>
                <a:spcPct val="0"/>
              </a:spcBef>
              <a:spcAft>
                <a:spcPct val="0"/>
              </a:spcAft>
              <a:buClr>
                <a:schemeClr val="tx2"/>
              </a:buClr>
              <a:buSzPct val="89000"/>
              <a:buFont typeface="Arial" charset="0"/>
              <a:buChar char="-"/>
              <a:defRPr sz="2176" baseline="0">
                <a:latin typeface="+mn-lt"/>
              </a:defRPr>
            </a:lvl6pPr>
            <a:lvl7pPr marL="1020030" indent="-177089" defTabSz="1218026" fontAlgn="base">
              <a:spcBef>
                <a:spcPct val="0"/>
              </a:spcBef>
              <a:spcAft>
                <a:spcPct val="0"/>
              </a:spcAft>
              <a:buClr>
                <a:schemeClr val="tx2"/>
              </a:buClr>
              <a:buSzPct val="89000"/>
              <a:buFont typeface="Arial" charset="0"/>
              <a:buChar char="-"/>
              <a:defRPr sz="2176" baseline="0">
                <a:latin typeface="+mn-lt"/>
              </a:defRPr>
            </a:lvl7pPr>
            <a:lvl8pPr marL="1020030" indent="-177089" defTabSz="1218026" fontAlgn="base">
              <a:spcBef>
                <a:spcPct val="0"/>
              </a:spcBef>
              <a:spcAft>
                <a:spcPct val="0"/>
              </a:spcAft>
              <a:buClr>
                <a:schemeClr val="tx2"/>
              </a:buClr>
              <a:buSzPct val="89000"/>
              <a:buFont typeface="Arial" charset="0"/>
              <a:buChar char="-"/>
              <a:defRPr sz="2176" baseline="0">
                <a:latin typeface="+mn-lt"/>
              </a:defRPr>
            </a:lvl8pPr>
            <a:lvl9pPr marL="1020030" indent="-177089" defTabSz="1218026" fontAlgn="base">
              <a:spcBef>
                <a:spcPct val="0"/>
              </a:spcBef>
              <a:spcAft>
                <a:spcPct val="0"/>
              </a:spcAft>
              <a:buClr>
                <a:schemeClr val="tx2"/>
              </a:buClr>
              <a:buSzPct val="89000"/>
              <a:buFont typeface="Arial" charset="0"/>
              <a:buChar char="-"/>
              <a:defRPr sz="2176" baseline="0">
                <a:latin typeface="+mn-lt"/>
              </a:defRPr>
            </a:lvl9pPr>
          </a:lstStyle>
          <a:p>
            <a:pPr lvl="2"/>
            <a:endParaRPr lang="it-IT" sz="2000" dirty="0">
              <a:solidFill>
                <a:schemeClr val="bg1"/>
              </a:solidFill>
              <a:latin typeface="+mn-lt"/>
              <a:cs typeface="+mn-cs"/>
            </a:endParaRPr>
          </a:p>
          <a:p>
            <a:pPr lvl="2">
              <a:buClr>
                <a:schemeClr val="bg1"/>
              </a:buClr>
              <a:buFont typeface="Arial" panose="020B0604020202020204" pitchFamily="34" charset="0"/>
              <a:buChar char="•"/>
            </a:pPr>
            <a:r>
              <a:rPr lang="it-IT" sz="2000" dirty="0">
                <a:solidFill>
                  <a:schemeClr val="bg1"/>
                </a:solidFill>
                <a:latin typeface="+mn-lt"/>
                <a:cs typeface="+mn-cs"/>
              </a:rPr>
              <a:t>Art. 4 «Mantenimento del numero cessato»</a:t>
            </a:r>
          </a:p>
          <a:p>
            <a:pPr lvl="2">
              <a:buClr>
                <a:schemeClr val="bg1"/>
              </a:buClr>
              <a:buFont typeface="Arial" panose="020B0604020202020204" pitchFamily="34" charset="0"/>
              <a:buChar char="•"/>
            </a:pPr>
            <a:r>
              <a:rPr lang="it-IT" sz="2000" dirty="0">
                <a:solidFill>
                  <a:schemeClr val="bg1"/>
                </a:solidFill>
                <a:latin typeface="+mn-lt"/>
                <a:cs typeface="+mn-cs"/>
              </a:rPr>
              <a:t>Procedura per il «mantenimento del numero cessato» </a:t>
            </a:r>
            <a:endParaRPr lang="it-IT" sz="2000" dirty="0">
              <a:solidFill>
                <a:schemeClr val="bg1"/>
              </a:solidFill>
            </a:endParaRPr>
          </a:p>
        </p:txBody>
      </p:sp>
    </p:spTree>
    <p:extLst>
      <p:ext uri="{BB962C8B-B14F-4D97-AF65-F5344CB8AC3E}">
        <p14:creationId xmlns:p14="http://schemas.microsoft.com/office/powerpoint/2010/main" val="2589510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403874" y="601170"/>
            <a:ext cx="11267015" cy="2539157"/>
          </a:xfrm>
          <a:prstGeom prst="rect">
            <a:avLst/>
          </a:prstGeom>
          <a:noFill/>
        </p:spPr>
        <p:txBody>
          <a:bodyPr wrap="square" rtlCol="0">
            <a:spAutoFit/>
          </a:bodyPr>
          <a:lstStyle/>
          <a:p>
            <a:pPr marL="342900" indent="-342900" algn="just">
              <a:spcBef>
                <a:spcPts val="600"/>
              </a:spcBef>
              <a:buFont typeface="+mj-lt"/>
              <a:buAutoNum type="arabicPeriod"/>
            </a:pPr>
            <a:r>
              <a:rPr lang="it-IT" sz="1400" i="1" dirty="0">
                <a:latin typeface="TIM Sans" panose="02020503040602060503" pitchFamily="18" charset="0"/>
                <a:cs typeface="Segoe UI" pitchFamily="34" charset="0"/>
              </a:rPr>
              <a:t>Gli operatori garantiscono che qualora </a:t>
            </a:r>
            <a:r>
              <a:rPr lang="it-IT" sz="1400" b="1" i="1" dirty="0">
                <a:latin typeface="TIM Sans" panose="02020503040602060503" pitchFamily="18" charset="0"/>
                <a:cs typeface="Segoe UI" pitchFamily="34" charset="0"/>
              </a:rPr>
              <a:t>un utente finale risolva un contratto</a:t>
            </a:r>
            <a:r>
              <a:rPr lang="it-IT" sz="1400" i="1" dirty="0">
                <a:latin typeface="TIM Sans" panose="02020503040602060503" pitchFamily="18" charset="0"/>
                <a:cs typeface="Segoe UI" pitchFamily="34" charset="0"/>
              </a:rPr>
              <a:t>, lo stesso mantiene il </a:t>
            </a:r>
            <a:r>
              <a:rPr lang="it-IT" sz="1400" b="1" i="1" dirty="0">
                <a:latin typeface="TIM Sans" panose="02020503040602060503" pitchFamily="18" charset="0"/>
                <a:cs typeface="Segoe UI" pitchFamily="34" charset="0"/>
              </a:rPr>
              <a:t>diritto di trasferire il numero di telefono relativo al contratto cessato verso un altro fornitore </a:t>
            </a:r>
            <a:r>
              <a:rPr lang="it-IT" sz="1400" i="1" dirty="0">
                <a:highlight>
                  <a:srgbClr val="FFFFFF"/>
                </a:highlight>
                <a:latin typeface="TIM Sans" panose="02020503040602060503" pitchFamily="18" charset="0"/>
                <a:cs typeface="Segoe UI" pitchFamily="34" charset="0"/>
              </a:rPr>
              <a:t>per almeno un mese dalla </a:t>
            </a:r>
            <a:r>
              <a:rPr lang="it-IT" sz="1400" i="1" dirty="0">
                <a:latin typeface="TIM Sans" panose="02020503040602060503" pitchFamily="18" charset="0"/>
                <a:cs typeface="Segoe UI" pitchFamily="34" charset="0"/>
              </a:rPr>
              <a:t>data della risoluzione, a meno che non rinunci a tale diritto. </a:t>
            </a:r>
          </a:p>
          <a:p>
            <a:pPr marL="342900" indent="-342900" algn="just">
              <a:spcBef>
                <a:spcPts val="600"/>
              </a:spcBef>
              <a:buFont typeface="+mj-lt"/>
              <a:buAutoNum type="arabicPeriod"/>
            </a:pPr>
            <a:r>
              <a:rPr lang="it-IT" sz="1400" i="1" dirty="0">
                <a:latin typeface="TIM Sans" panose="02020503040602060503" pitchFamily="18" charset="0"/>
                <a:cs typeface="Segoe UI" pitchFamily="34" charset="0"/>
              </a:rPr>
              <a:t>Ai fini di cui al precedente comma </a:t>
            </a:r>
            <a:r>
              <a:rPr lang="it-IT" sz="1400" b="1" i="1" dirty="0">
                <a:latin typeface="TIM Sans" panose="02020503040602060503" pitchFamily="18" charset="0"/>
                <a:cs typeface="Segoe UI" pitchFamily="34" charset="0"/>
              </a:rPr>
              <a:t>il donating attende almeno 30 giorni prima di restituire al donor le numerazioni dell’utente il cui contratto si è risolto</a:t>
            </a:r>
            <a:r>
              <a:rPr lang="it-IT" sz="1400" i="1" dirty="0">
                <a:latin typeface="TIM Sans" panose="02020503040602060503" pitchFamily="18" charset="0"/>
                <a:cs typeface="Segoe UI" pitchFamily="34" charset="0"/>
              </a:rPr>
              <a:t>. </a:t>
            </a:r>
          </a:p>
          <a:p>
            <a:pPr marL="342900" indent="-342900" algn="just">
              <a:spcBef>
                <a:spcPts val="600"/>
              </a:spcBef>
              <a:buFont typeface="+mj-lt"/>
              <a:buAutoNum type="arabicPeriod"/>
            </a:pPr>
            <a:r>
              <a:rPr lang="it-IT" sz="1400" i="1" dirty="0">
                <a:latin typeface="TIM Sans" panose="02020503040602060503" pitchFamily="18" charset="0"/>
                <a:cs typeface="Segoe UI" pitchFamily="34" charset="0"/>
              </a:rPr>
              <a:t>Affinché l’utente possa trasferire le numerazioni non portate ai sensi del comma 1, il recipient avvia una richiesta di NP pura verso il donor il quale inoltra la richiesta al donating sulla base delle vigenti procedure tecniche di cui alla delibera n. 35/10/CIR. </a:t>
            </a:r>
          </a:p>
          <a:p>
            <a:pPr marL="342900" indent="-342900" algn="just">
              <a:spcBef>
                <a:spcPts val="600"/>
              </a:spcBef>
              <a:buFont typeface="+mj-lt"/>
              <a:buAutoNum type="arabicPeriod"/>
            </a:pPr>
            <a:r>
              <a:rPr lang="it-IT" sz="1400" i="1" dirty="0">
                <a:latin typeface="TIM Sans" panose="02020503040602060503" pitchFamily="18" charset="0"/>
                <a:cs typeface="Segoe UI" pitchFamily="34" charset="0"/>
              </a:rPr>
              <a:t>Ai fini di cui al comma 1, gli operatori garantiscono, altresì, la validità del codice di trasferimento del numero già in possesso dell’utente per almeno 30 giorni successivi alla risoluzione del contratto. </a:t>
            </a:r>
          </a:p>
          <a:p>
            <a:endParaRPr lang="it-IT" sz="1600" dirty="0"/>
          </a:p>
        </p:txBody>
      </p:sp>
      <p:sp>
        <p:nvSpPr>
          <p:cNvPr id="7" name="Title 1">
            <a:extLst>
              <a:ext uri="{FF2B5EF4-FFF2-40B4-BE49-F238E27FC236}">
                <a16:creationId xmlns:a16="http://schemas.microsoft.com/office/drawing/2014/main" id="{1D23B6B2-F370-468A-AEB4-474440E63A65}"/>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a:defRPr/>
            </a:pPr>
            <a:r>
              <a:rPr lang="it-IT" dirty="0">
                <a:solidFill>
                  <a:srgbClr val="EB0028"/>
                </a:solidFill>
              </a:rPr>
              <a:t>Art. 4 «Mantenimento del numero cessato»</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Tree>
    <p:extLst>
      <p:ext uri="{BB962C8B-B14F-4D97-AF65-F5344CB8AC3E}">
        <p14:creationId xmlns:p14="http://schemas.microsoft.com/office/powerpoint/2010/main" val="338255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206097" y="459412"/>
            <a:ext cx="11267016" cy="5170646"/>
          </a:xfrm>
          <a:prstGeom prst="rect">
            <a:avLst/>
          </a:prstGeom>
          <a:noFill/>
        </p:spPr>
        <p:txBody>
          <a:bodyPr wrap="square" rtlCol="0">
            <a:spAutoFit/>
          </a:bodyPr>
          <a:lstStyle/>
          <a:p>
            <a:pPr algn="just"/>
            <a:r>
              <a:rPr lang="it-IT" sz="1400" b="1" dirty="0">
                <a:latin typeface="TIM Sans" panose="02020503040602060503" pitchFamily="18" charset="0"/>
                <a:cs typeface="Segoe UI" pitchFamily="34" charset="0"/>
              </a:rPr>
              <a:t>Procedura da seguire per il mantenimento del numero cessato per 60gg solari dalla data di cessazione amministrativa della numerazione sui sistemi commerciali del Donating (di seguito DATA)</a:t>
            </a:r>
          </a:p>
          <a:p>
            <a:pPr algn="just"/>
            <a:endParaRPr lang="it-IT" sz="1400" b="1" dirty="0">
              <a:latin typeface="TIM Sans" panose="02020503040602060503" pitchFamily="18" charset="0"/>
              <a:cs typeface="Segoe UI" pitchFamily="34" charset="0"/>
            </a:endParaRPr>
          </a:p>
          <a:p>
            <a:pPr lvl="0">
              <a:spcBef>
                <a:spcPts val="600"/>
              </a:spcBef>
            </a:pPr>
            <a:r>
              <a:rPr lang="it-IT" sz="1400" b="1" dirty="0">
                <a:solidFill>
                  <a:srgbClr val="FF0000"/>
                </a:solidFill>
                <a:latin typeface="TIM Sans" panose="02020503040602060503" pitchFamily="18" charset="0"/>
                <a:cs typeface="Segoe UI" pitchFamily="34" charset="0"/>
              </a:rPr>
              <a:t>Gestione della numerazione cessata</a:t>
            </a:r>
          </a:p>
          <a:p>
            <a:pPr lvl="0">
              <a:spcBef>
                <a:spcPts val="600"/>
              </a:spcBef>
            </a:pPr>
            <a:r>
              <a:rPr lang="it-IT" sz="1400" dirty="0">
                <a:latin typeface="+mj-lt"/>
                <a:cs typeface="Segoe UI" pitchFamily="34" charset="0"/>
              </a:rPr>
              <a:t>In caso di cessazione della numerazione da parte dell’Operatore (es. cessazione della </a:t>
            </a:r>
            <a:r>
              <a:rPr lang="it-IT" sz="1400" dirty="0">
                <a:highlight>
                  <a:srgbClr val="FFFFFF"/>
                </a:highlight>
                <a:latin typeface="+mj-lt"/>
                <a:cs typeface="Segoe UI" pitchFamily="34" charset="0"/>
              </a:rPr>
              <a:t>numerazione richiesta dal cliente):</a:t>
            </a:r>
          </a:p>
          <a:p>
            <a:pPr marL="742950" lvl="1" indent="-285750">
              <a:spcBef>
                <a:spcPts val="600"/>
              </a:spcBef>
              <a:buFont typeface="Arial" panose="020B0604020202020204" pitchFamily="34" charset="0"/>
              <a:buChar char="•"/>
            </a:pPr>
            <a:r>
              <a:rPr lang="it-IT" sz="1400" dirty="0">
                <a:latin typeface="+mj-lt"/>
                <a:cs typeface="Segoe UI" pitchFamily="34" charset="0"/>
              </a:rPr>
              <a:t>l’Operatore prevede un nuovo criterio (es. un nuovo stato «</a:t>
            </a:r>
            <a:r>
              <a:rPr lang="it-IT" sz="1400" b="1" dirty="0">
                <a:latin typeface="+mj-lt"/>
                <a:cs typeface="Segoe UI" pitchFamily="34" charset="0"/>
              </a:rPr>
              <a:t>cessazione in </a:t>
            </a:r>
            <a:r>
              <a:rPr lang="it-IT" sz="1400" b="1" dirty="0" err="1">
                <a:latin typeface="+mj-lt"/>
                <a:cs typeface="Segoe UI" pitchFamily="34" charset="0"/>
              </a:rPr>
              <a:t>wait</a:t>
            </a:r>
            <a:r>
              <a:rPr lang="it-IT" sz="1400" dirty="0">
                <a:latin typeface="+mj-lt"/>
                <a:cs typeface="Segoe UI" pitchFamily="34" charset="0"/>
              </a:rPr>
              <a:t>») in cui la numerazione del cliente:</a:t>
            </a:r>
          </a:p>
          <a:p>
            <a:pPr marL="1200150" lvl="2" indent="-285750">
              <a:buFont typeface="Arial" panose="020B0604020202020204" pitchFamily="34" charset="0"/>
              <a:buChar char="•"/>
            </a:pPr>
            <a:r>
              <a:rPr lang="it-IT" sz="1400" dirty="0">
                <a:latin typeface="+mj-lt"/>
                <a:cs typeface="Segoe UI" pitchFamily="34" charset="0"/>
              </a:rPr>
              <a:t>viene cessata amministrativamente dall’Operatore</a:t>
            </a:r>
          </a:p>
          <a:p>
            <a:pPr marL="1200150" lvl="2" indent="-285750">
              <a:buFont typeface="Arial" panose="020B0604020202020204" pitchFamily="34" charset="0"/>
              <a:buChar char="•"/>
            </a:pPr>
            <a:r>
              <a:rPr lang="it-IT" sz="1400" dirty="0">
                <a:latin typeface="+mj-lt"/>
                <a:cs typeface="Segoe UI" pitchFamily="34" charset="0"/>
              </a:rPr>
              <a:t>NON viene restituita al </a:t>
            </a:r>
            <a:r>
              <a:rPr lang="it-IT" sz="1400" dirty="0" err="1">
                <a:latin typeface="+mj-lt"/>
                <a:cs typeface="Segoe UI" pitchFamily="34" charset="0"/>
              </a:rPr>
              <a:t>Donor</a:t>
            </a:r>
            <a:endParaRPr lang="it-IT" sz="1400" dirty="0">
              <a:latin typeface="+mj-lt"/>
              <a:cs typeface="Segoe UI" pitchFamily="34" charset="0"/>
            </a:endParaRPr>
          </a:p>
          <a:p>
            <a:pPr marL="1200150" lvl="2" indent="-285750">
              <a:buFont typeface="Arial" panose="020B0604020202020204" pitchFamily="34" charset="0"/>
              <a:buChar char="•"/>
            </a:pPr>
            <a:r>
              <a:rPr lang="it-IT" sz="1400" dirty="0">
                <a:latin typeface="+mj-lt"/>
                <a:cs typeface="Segoe UI" pitchFamily="34" charset="0"/>
              </a:rPr>
              <a:t>non è assegnabile dall’ Operatore ad altri clienti</a:t>
            </a:r>
          </a:p>
          <a:p>
            <a:pPr marL="1200150" lvl="2" indent="-285750">
              <a:buFont typeface="Arial" panose="020B0604020202020204" pitchFamily="34" charset="0"/>
              <a:buChar char="•"/>
            </a:pPr>
            <a:r>
              <a:rPr lang="it-IT" sz="1400" dirty="0">
                <a:latin typeface="+mj-lt"/>
                <a:cs typeface="Segoe UI" pitchFamily="34" charset="0"/>
              </a:rPr>
              <a:t>a discrezione dell’Operatore, può essere riassegnata al cliente medesimo</a:t>
            </a:r>
          </a:p>
          <a:p>
            <a:pPr marL="1200150" lvl="2" indent="-285750">
              <a:buFont typeface="Arial" panose="020B0604020202020204" pitchFamily="34" charset="0"/>
              <a:buChar char="•"/>
            </a:pPr>
            <a:r>
              <a:rPr lang="it-IT" sz="1400" dirty="0">
                <a:latin typeface="TIM Sans" panose="02020503040602060503" pitchFamily="18" charset="0"/>
                <a:cs typeface="Segoe UI" pitchFamily="34" charset="0"/>
              </a:rPr>
              <a:t>può essere portata verso altri </a:t>
            </a:r>
            <a:r>
              <a:rPr lang="it-IT" sz="1400" dirty="0" err="1">
                <a:latin typeface="TIM Sans" panose="02020503040602060503" pitchFamily="18" charset="0"/>
                <a:cs typeface="Segoe UI" pitchFamily="34" charset="0"/>
              </a:rPr>
              <a:t>Recipient</a:t>
            </a:r>
            <a:r>
              <a:rPr lang="it-IT" sz="1400" dirty="0">
                <a:latin typeface="TIM Sans" panose="02020503040602060503" pitchFamily="18" charset="0"/>
                <a:cs typeface="Segoe UI" pitchFamily="34" charset="0"/>
              </a:rPr>
              <a:t>.</a:t>
            </a:r>
          </a:p>
          <a:p>
            <a:pPr marL="742950" lvl="1" indent="-285750">
              <a:spcBef>
                <a:spcPts val="600"/>
              </a:spcBef>
              <a:buFont typeface="Arial" panose="020B0604020202020204" pitchFamily="34" charset="0"/>
              <a:buChar char="•"/>
            </a:pPr>
            <a:r>
              <a:rPr lang="it-IT" sz="1400" dirty="0">
                <a:latin typeface="+mj-lt"/>
                <a:cs typeface="Segoe UI" pitchFamily="34" charset="0"/>
              </a:rPr>
              <a:t>L’Operatore, fatta eccezione per i casi di NP già in corso o di NP espletata positivamente post DATA, deve restituire la numerazione al </a:t>
            </a:r>
            <a:r>
              <a:rPr lang="it-IT" sz="1400" dirty="0" err="1">
                <a:latin typeface="+mj-lt"/>
                <a:cs typeface="Segoe UI" pitchFamily="34" charset="0"/>
              </a:rPr>
              <a:t>Donor</a:t>
            </a:r>
            <a:r>
              <a:rPr lang="it-IT" sz="1400" dirty="0">
                <a:latin typeface="+mj-lt"/>
                <a:cs typeface="Segoe UI" pitchFamily="34" charset="0"/>
              </a:rPr>
              <a:t> al 91°giorno solare dalla DATA.</a:t>
            </a:r>
          </a:p>
          <a:p>
            <a:endParaRPr lang="it-IT" sz="1200" b="1" dirty="0">
              <a:latin typeface="TIM Sans" panose="02020503040602060503" pitchFamily="18" charset="0"/>
              <a:cs typeface="Segoe UI" pitchFamily="34" charset="0"/>
            </a:endParaRPr>
          </a:p>
          <a:p>
            <a:r>
              <a:rPr lang="it-IT" sz="1400" b="1" dirty="0">
                <a:solidFill>
                  <a:srgbClr val="FF0000"/>
                </a:solidFill>
                <a:latin typeface="TIM Sans" panose="02020503040602060503" pitchFamily="18" charset="0"/>
                <a:cs typeface="Segoe UI" pitchFamily="34" charset="0"/>
              </a:rPr>
              <a:t>Passaggio in NP NNG della numerazione verso altro </a:t>
            </a:r>
            <a:r>
              <a:rPr lang="it-IT" sz="1400" b="1" dirty="0" err="1">
                <a:solidFill>
                  <a:srgbClr val="FF0000"/>
                </a:solidFill>
                <a:latin typeface="TIM Sans" panose="02020503040602060503" pitchFamily="18" charset="0"/>
                <a:cs typeface="Segoe UI" pitchFamily="34" charset="0"/>
              </a:rPr>
              <a:t>Recipient</a:t>
            </a:r>
            <a:endParaRPr lang="it-IT" sz="1400" b="1" dirty="0">
              <a:solidFill>
                <a:srgbClr val="FF0000"/>
              </a:solidFill>
              <a:latin typeface="TIM Sans" panose="02020503040602060503" pitchFamily="18" charset="0"/>
              <a:cs typeface="Segoe UI" pitchFamily="34" charset="0"/>
            </a:endParaRPr>
          </a:p>
          <a:p>
            <a:pPr>
              <a:spcBef>
                <a:spcPts val="600"/>
              </a:spcBef>
            </a:pPr>
            <a:r>
              <a:rPr lang="it-IT" sz="1400" dirty="0">
                <a:latin typeface="+mj-lt"/>
                <a:cs typeface="Segoe UI" pitchFamily="34" charset="0"/>
              </a:rPr>
              <a:t>Nel caso in cui il cliente si rivolga al </a:t>
            </a:r>
            <a:r>
              <a:rPr lang="it-IT" sz="1400" dirty="0" err="1">
                <a:latin typeface="+mj-lt"/>
                <a:cs typeface="Segoe UI" pitchFamily="34" charset="0"/>
              </a:rPr>
              <a:t>Recipient</a:t>
            </a:r>
            <a:r>
              <a:rPr lang="it-IT" sz="1400" dirty="0">
                <a:latin typeface="+mj-lt"/>
                <a:cs typeface="Segoe UI" pitchFamily="34" charset="0"/>
              </a:rPr>
              <a:t> per richiedere la NP della NNG entro 60gg solari dalla DATA:</a:t>
            </a:r>
          </a:p>
          <a:p>
            <a:pPr marL="742950" lvl="1" indent="-285750">
              <a:spcBef>
                <a:spcPts val="600"/>
              </a:spcBef>
              <a:buFont typeface="Arial" panose="020B0604020202020204" pitchFamily="34" charset="0"/>
              <a:buChar char="•"/>
            </a:pPr>
            <a:r>
              <a:rPr lang="it-IT" sz="1400" dirty="0">
                <a:latin typeface="+mj-lt"/>
                <a:cs typeface="Segoe UI" pitchFamily="34" charset="0"/>
              </a:rPr>
              <a:t>Il </a:t>
            </a:r>
            <a:r>
              <a:rPr lang="it-IT" sz="1400" dirty="0" err="1">
                <a:latin typeface="+mj-lt"/>
                <a:cs typeface="Segoe UI" pitchFamily="34" charset="0"/>
              </a:rPr>
              <a:t>Recipient</a:t>
            </a:r>
            <a:r>
              <a:rPr lang="it-IT" sz="1400" dirty="0">
                <a:latin typeface="+mj-lt"/>
                <a:cs typeface="Segoe UI" pitchFamily="34" charset="0"/>
              </a:rPr>
              <a:t> invia, con sollecitudine, una richiesta di attivazione di NP della NNG al </a:t>
            </a:r>
            <a:r>
              <a:rPr lang="it-IT" sz="1400" dirty="0" err="1">
                <a:latin typeface="+mj-lt"/>
                <a:cs typeface="Segoe UI" pitchFamily="34" charset="0"/>
              </a:rPr>
              <a:t>Donating</a:t>
            </a:r>
            <a:r>
              <a:rPr lang="it-IT" sz="1400" dirty="0">
                <a:latin typeface="+mj-lt"/>
                <a:cs typeface="Segoe UI" pitchFamily="34" charset="0"/>
              </a:rPr>
              <a:t> </a:t>
            </a:r>
          </a:p>
          <a:p>
            <a:pPr marL="742950" lvl="1" indent="-285750">
              <a:spcBef>
                <a:spcPts val="600"/>
              </a:spcBef>
              <a:buFont typeface="Arial" panose="020B0604020202020204" pitchFamily="34" charset="0"/>
              <a:buChar char="•"/>
            </a:pPr>
            <a:r>
              <a:rPr lang="it-IT" sz="1400" dirty="0">
                <a:latin typeface="TIM Sans" panose="02020503040602060503" pitchFamily="18" charset="0"/>
                <a:cs typeface="Segoe UI" pitchFamily="34" charset="0"/>
              </a:rPr>
              <a:t>Eventuali richieste ricevute dal Donating oltre </a:t>
            </a:r>
            <a:r>
              <a:rPr lang="it-IT" sz="1400" dirty="0">
                <a:latin typeface="+mj-lt"/>
                <a:cs typeface="Segoe UI" pitchFamily="34" charset="0"/>
              </a:rPr>
              <a:t>DATA + 90 gg solari </a:t>
            </a:r>
            <a:r>
              <a:rPr lang="it-IT" sz="1400" dirty="0">
                <a:latin typeface="TIM Sans" panose="02020503040602060503" pitchFamily="18" charset="0"/>
                <a:cs typeface="Segoe UI" pitchFamily="34" charset="0"/>
              </a:rPr>
              <a:t>saranno scartate dal Donating  </a:t>
            </a:r>
            <a:r>
              <a:rPr lang="it-IT" sz="1400" dirty="0">
                <a:latin typeface="+mj-lt"/>
                <a:cs typeface="Segoe UI" pitchFamily="34" charset="0"/>
              </a:rPr>
              <a:t>con causale 9  e con descrizione «Richiesta oltre DATA + 90 gg solari». </a:t>
            </a:r>
            <a:endParaRPr lang="it-IT" sz="1400" dirty="0">
              <a:latin typeface="TIM Sans" panose="02020503040602060503" pitchFamily="18" charset="0"/>
              <a:cs typeface="Segoe UI" pitchFamily="34" charset="0"/>
            </a:endParaRPr>
          </a:p>
          <a:p>
            <a:pPr marL="742950" lvl="1" indent="-285750">
              <a:spcBef>
                <a:spcPts val="600"/>
              </a:spcBef>
              <a:buFont typeface="Arial" panose="020B0604020202020204" pitchFamily="34" charset="0"/>
              <a:buChar char="•"/>
            </a:pPr>
            <a:r>
              <a:rPr lang="it-IT" sz="1400" dirty="0">
                <a:latin typeface="TIM Sans" panose="02020503040602060503" pitchFamily="18" charset="0"/>
                <a:cs typeface="Segoe UI" pitchFamily="34" charset="0"/>
              </a:rPr>
              <a:t>Il processo prosegue secondo quanto previsto nel caso di  NP della NNG (cfr. allegato 1).</a:t>
            </a:r>
          </a:p>
          <a:p>
            <a:pPr algn="just"/>
            <a:endParaRPr lang="it-IT" sz="1200" b="1" dirty="0">
              <a:latin typeface="TIM Sans" panose="02020503040602060503" pitchFamily="18" charset="0"/>
              <a:cs typeface="Segoe UI" pitchFamily="34" charset="0"/>
            </a:endParaRPr>
          </a:p>
        </p:txBody>
      </p:sp>
      <p:sp>
        <p:nvSpPr>
          <p:cNvPr id="8" name="Title 1">
            <a:extLst>
              <a:ext uri="{FF2B5EF4-FFF2-40B4-BE49-F238E27FC236}">
                <a16:creationId xmlns:a16="http://schemas.microsoft.com/office/drawing/2014/main" id="{A6AA9017-D9B5-4787-8E3C-2C504B50A0F4}"/>
              </a:ext>
            </a:extLst>
          </p:cNvPr>
          <p:cNvSpPr txBox="1">
            <a:spLocks/>
          </p:cNvSpPr>
          <p:nvPr/>
        </p:nvSpPr>
        <p:spPr bwMode="auto">
          <a:xfrm>
            <a:off x="383876" y="148054"/>
            <a:ext cx="11444795" cy="428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a:defRPr/>
            </a:pPr>
            <a:r>
              <a:rPr lang="it-IT" dirty="0">
                <a:solidFill>
                  <a:srgbClr val="EB0028"/>
                </a:solidFill>
              </a:rPr>
              <a:t>Procedura per il «mantenimento del numero cessato» (1/2)</a:t>
            </a:r>
          </a:p>
        </p:txBody>
      </p:sp>
    </p:spTree>
    <p:extLst>
      <p:ext uri="{BB962C8B-B14F-4D97-AF65-F5344CB8AC3E}">
        <p14:creationId xmlns:p14="http://schemas.microsoft.com/office/powerpoint/2010/main" val="3074205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48054"/>
            <a:ext cx="11444795" cy="428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a:defRPr/>
            </a:pPr>
            <a:r>
              <a:rPr lang="it-IT" dirty="0">
                <a:solidFill>
                  <a:srgbClr val="EB0028"/>
                </a:solidFill>
              </a:rPr>
              <a:t>Procedura per il «mantenimento del numero cessato» (2/2)</a:t>
            </a:r>
          </a:p>
        </p:txBody>
      </p:sp>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278988" y="503440"/>
            <a:ext cx="11267016" cy="2877711"/>
          </a:xfrm>
          <a:prstGeom prst="rect">
            <a:avLst/>
          </a:prstGeom>
          <a:noFill/>
        </p:spPr>
        <p:txBody>
          <a:bodyPr wrap="square" rtlCol="0">
            <a:spAutoFit/>
          </a:bodyPr>
          <a:lstStyle/>
          <a:p>
            <a:pPr algn="just"/>
            <a:r>
              <a:rPr lang="it-IT" sz="1600" b="1" dirty="0">
                <a:solidFill>
                  <a:srgbClr val="FF0000"/>
                </a:solidFill>
                <a:latin typeface="+mj-lt"/>
                <a:cs typeface="Segoe UI" pitchFamily="34" charset="0"/>
              </a:rPr>
              <a:t>Precisazioni</a:t>
            </a:r>
          </a:p>
          <a:p>
            <a:pPr marL="228600" indent="-228600" algn="just">
              <a:spcBef>
                <a:spcPts val="600"/>
              </a:spcBef>
              <a:buFont typeface="+mj-lt"/>
              <a:buAutoNum type="arabicPeriod"/>
            </a:pPr>
            <a:r>
              <a:rPr lang="it-IT" sz="1400" dirty="0">
                <a:latin typeface="TIM Sans" panose="02020503040602060503" pitchFamily="18" charset="0"/>
                <a:cs typeface="Segoe UI" pitchFamily="34" charset="0"/>
              </a:rPr>
              <a:t>Gli Operatori hanno condiviso di prevedere la possibilità per il cliente di richiedere la NP della NNG entro 60gg solari dalla DATA estendendo quanto prevista dall’art. 4 della Delibera 103/21/CIR. </a:t>
            </a:r>
          </a:p>
          <a:p>
            <a:pPr marL="228600" indent="-228600" algn="just">
              <a:spcBef>
                <a:spcPts val="600"/>
              </a:spcBef>
              <a:buFont typeface="+mj-lt"/>
              <a:buAutoNum type="arabicPeriod"/>
            </a:pPr>
            <a:r>
              <a:rPr lang="it-IT" sz="1400" dirty="0">
                <a:latin typeface="TIM Sans" panose="02020503040602060503" pitchFamily="18" charset="0"/>
                <a:cs typeface="Segoe UI" pitchFamily="34" charset="0"/>
              </a:rPr>
              <a:t>Gli Operatori dovranno comunicare ai clienti che hanno il diritto di trasferire il numero di telefono relativo alla numerazione cessata verso un altro fornitore per 60gg dalla DATA. </a:t>
            </a:r>
          </a:p>
          <a:p>
            <a:pPr marL="228600" indent="-228600" algn="just">
              <a:spcBef>
                <a:spcPts val="600"/>
              </a:spcBef>
              <a:buFont typeface="+mj-lt"/>
              <a:buAutoNum type="arabicPeriod"/>
            </a:pPr>
            <a:r>
              <a:rPr lang="it-IT" sz="1400" dirty="0">
                <a:latin typeface="TIM Sans" panose="02020503040602060503" pitchFamily="18" charset="0"/>
                <a:cs typeface="Segoe UI" pitchFamily="34" charset="0"/>
              </a:rPr>
              <a:t>Per garantire l’esercizio del diritto del cliente al trasferimento della numerazione nei 60gg solari  e tenendo conto della variabilità con cui ogni singolo Operatore effettua la cessazione sui propri sistemi, gli Operatori concordano di gestire le numerazioni cessate e la NP secondo le tempistiche riportate nell’allegato 1.</a:t>
            </a:r>
          </a:p>
          <a:p>
            <a:pPr marL="228600" indent="-228600" algn="just">
              <a:spcBef>
                <a:spcPts val="600"/>
              </a:spcBef>
              <a:buFont typeface="+mj-lt"/>
              <a:buAutoNum type="arabicPeriod"/>
            </a:pPr>
            <a:r>
              <a:rPr lang="it-IT" sz="1400" dirty="0">
                <a:latin typeface="TIM Sans" panose="02020503040602060503" pitchFamily="18" charset="0"/>
                <a:cs typeface="Segoe UI" pitchFamily="34" charset="0"/>
              </a:rPr>
              <a:t>Il mantenimento del numero deve essere applicato a tutte le casistiche di risoluzione del contratto. </a:t>
            </a:r>
          </a:p>
          <a:p>
            <a:pPr marL="228600" indent="-228600" algn="just">
              <a:spcBef>
                <a:spcPts val="600"/>
              </a:spcBef>
              <a:buFont typeface="+mj-lt"/>
              <a:buAutoNum type="arabicPeriod"/>
            </a:pPr>
            <a:r>
              <a:rPr lang="it-IT" sz="1400" dirty="0">
                <a:latin typeface="TIM Sans" panose="02020503040602060503" pitchFamily="18" charset="0"/>
                <a:cs typeface="Segoe UI" pitchFamily="34" charset="0"/>
              </a:rPr>
              <a:t>Il processo di mantenimento del numero cessato si applica per le cessazioni delle numerazioni che verranno richieste a partire dalla data di rilascio in esercizio delle procedure di cui alla Delibera 103/21/CIR.</a:t>
            </a:r>
          </a:p>
        </p:txBody>
      </p:sp>
    </p:spTree>
    <p:extLst>
      <p:ext uri="{BB962C8B-B14F-4D97-AF65-F5344CB8AC3E}">
        <p14:creationId xmlns:p14="http://schemas.microsoft.com/office/powerpoint/2010/main" val="3269722026"/>
      </p:ext>
    </p:extLst>
  </p:cSld>
  <p:clrMapOvr>
    <a:masterClrMapping/>
  </p:clrMapOvr>
</p:sld>
</file>

<file path=ppt/theme/theme1.xml><?xml version="1.0" encoding="utf-8"?>
<a:theme xmlns:a="http://schemas.openxmlformats.org/drawingml/2006/main" name="3_Master - Cover 2 SMART3">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2" id="{FBFCADBC-6697-42DD-A769-60BB7DD73C06}" vid="{D39F4138-B6F5-43FC-9E77-FB24300A3FCD}"/>
    </a:ext>
  </a:ext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est in class">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a:ea typeface="ＭＳ Ｐゴシック"/>
        <a:cs typeface="Arial"/>
      </a:majorFont>
      <a:minorFont>
        <a:latin typeface="TIM Sans Light"/>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6" id="{73C9A087-5DA7-49F9-83EB-66A9A615C1CF}" vid="{374AF585-F304-4129-8D3C-28A16BC6F50C}"/>
    </a:ext>
  </a:extLst>
</a:theme>
</file>

<file path=ppt/theme/theme4.xml><?xml version="1.0" encoding="utf-8"?>
<a:theme xmlns:a="http://schemas.openxmlformats.org/drawingml/2006/main" name="Master - Cover 4">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B4D28C"/>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9F1520E2-F50C-4646-9013-757CBBBF7433}" vid="{DBE15E14-61B7-483A-BFB0-20E3D3FC1270}"/>
    </a:ext>
  </a:extLst>
</a:theme>
</file>

<file path=ppt/theme/theme5.xml><?xml version="1.0" encoding="utf-8"?>
<a:theme xmlns:a="http://schemas.openxmlformats.org/drawingml/2006/main" name="1_Master - Cover 4">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B4D28C"/>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9F1520E2-F50C-4646-9013-757CBBBF7433}" vid="{DBE15E14-61B7-483A-BFB0-20E3D3FC1270}"/>
    </a:ext>
  </a:extLst>
</a:theme>
</file>

<file path=ppt/theme/theme6.xml><?xml version="1.0" encoding="utf-8"?>
<a:theme xmlns:a="http://schemas.openxmlformats.org/drawingml/2006/main" name="1_Best in class">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a:ea typeface="ＭＳ Ｐゴシック"/>
        <a:cs typeface="Arial"/>
      </a:majorFont>
      <a:minorFont>
        <a:latin typeface="TIM Sans Light"/>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6" id="{73C9A087-5DA7-49F9-83EB-66A9A615C1CF}" vid="{374AF585-F304-4129-8D3C-28A16BC6F50C}"/>
    </a:ext>
  </a:extLst>
</a:theme>
</file>

<file path=ppt/theme/theme7.xml><?xml version="1.0" encoding="utf-8"?>
<a:theme xmlns:a="http://schemas.openxmlformats.org/drawingml/2006/main" name="1_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1928A4D5A028645B1E3DD8C5B58D26C" ma:contentTypeVersion="5" ma:contentTypeDescription="Create a new document." ma:contentTypeScope="" ma:versionID="1f0c3e5ca05159326ce2371d1c7ff0df">
  <xsd:schema xmlns:xsd="http://www.w3.org/2001/XMLSchema" xmlns:xs="http://www.w3.org/2001/XMLSchema" xmlns:p="http://schemas.microsoft.com/office/2006/metadata/properties" xmlns:ns3="82d1457a-94b3-44a0-8d8b-7f554eee38ce" xmlns:ns4="b31a109a-9550-45a7-83c0-4f7bf5228237" targetNamespace="http://schemas.microsoft.com/office/2006/metadata/properties" ma:root="true" ma:fieldsID="92dd931d0780f17c896bd99a30e62f37" ns3:_="" ns4:_="">
    <xsd:import namespace="82d1457a-94b3-44a0-8d8b-7f554eee38ce"/>
    <xsd:import namespace="b31a109a-9550-45a7-83c0-4f7bf5228237"/>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d1457a-94b3-44a0-8d8b-7f554eee38c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31a109a-9550-45a7-83c0-4f7bf522823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8A76979-01E0-4DF7-96DE-FC4A9D8CB0F6}">
  <ds:schemaRefs>
    <ds:schemaRef ds:uri="http://schemas.microsoft.com/sharepoint/v3/contenttype/forms"/>
  </ds:schemaRefs>
</ds:datastoreItem>
</file>

<file path=customXml/itemProps2.xml><?xml version="1.0" encoding="utf-8"?>
<ds:datastoreItem xmlns:ds="http://schemas.openxmlformats.org/officeDocument/2006/customXml" ds:itemID="{1F44426E-935F-48BB-8134-18A03DDAB0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d1457a-94b3-44a0-8d8b-7f554eee38ce"/>
    <ds:schemaRef ds:uri="b31a109a-9550-45a7-83c0-4f7bf52282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4C7A37B-C9B1-4591-9744-F5E9C4DE877E}">
  <ds:schemaRefs>
    <ds:schemaRef ds:uri="http://schemas.microsoft.com/office/2006/documentManagement/types"/>
    <ds:schemaRef ds:uri="http://schemas.microsoft.com/office/infopath/2007/PartnerControls"/>
    <ds:schemaRef ds:uri="b31a109a-9550-45a7-83c0-4f7bf5228237"/>
    <ds:schemaRef ds:uri="http://purl.org/dc/elements/1.1/"/>
    <ds:schemaRef ds:uri="http://schemas.microsoft.com/office/2006/metadata/properties"/>
    <ds:schemaRef ds:uri="82d1457a-94b3-44a0-8d8b-7f554eee38ce"/>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New Template TIM_4 3</Template>
  <TotalTime>0</TotalTime>
  <Words>685</Words>
  <Application>Microsoft Office PowerPoint</Application>
  <PresentationFormat>Widescreen</PresentationFormat>
  <Paragraphs>39</Paragraphs>
  <Slides>5</Slides>
  <Notes>4</Notes>
  <HiddenSlides>0</HiddenSlides>
  <MMClips>0</MMClips>
  <ScaleCrop>false</ScaleCrop>
  <HeadingPairs>
    <vt:vector size="6" baseType="variant">
      <vt:variant>
        <vt:lpstr>Caratteri utilizzati</vt:lpstr>
      </vt:variant>
      <vt:variant>
        <vt:i4>9</vt:i4>
      </vt:variant>
      <vt:variant>
        <vt:lpstr>Tema</vt:lpstr>
      </vt:variant>
      <vt:variant>
        <vt:i4>7</vt:i4>
      </vt:variant>
      <vt:variant>
        <vt:lpstr>Titoli diapositive</vt:lpstr>
      </vt:variant>
      <vt:variant>
        <vt:i4>5</vt:i4>
      </vt:variant>
    </vt:vector>
  </HeadingPairs>
  <TitlesOfParts>
    <vt:vector size="21" baseType="lpstr">
      <vt:lpstr>Calibri</vt:lpstr>
      <vt:lpstr>Calibri Light</vt:lpstr>
      <vt:lpstr>TIM Sans Light</vt:lpstr>
      <vt:lpstr>Franklin Gothic Medium</vt:lpstr>
      <vt:lpstr>TIM Sans Medium</vt:lpstr>
      <vt:lpstr>Wingdings</vt:lpstr>
      <vt:lpstr>Arial</vt:lpstr>
      <vt:lpstr>Franklin Gothic Book</vt:lpstr>
      <vt:lpstr>TIM Sans</vt:lpstr>
      <vt:lpstr>3_Master - Cover 2 SMART3</vt:lpstr>
      <vt:lpstr>Personalizza struttura</vt:lpstr>
      <vt:lpstr>Best in class</vt:lpstr>
      <vt:lpstr>Master - Cover 4</vt:lpstr>
      <vt:lpstr>1_Master - Cover 4</vt:lpstr>
      <vt:lpstr>1_Best in class</vt:lpstr>
      <vt:lpstr>1_Personalizza struttura</vt:lpstr>
      <vt:lpstr>    24 novembre 2022    DELIBERA N. 103/21/CIR Integrazioni e modifiche alla procedura di  Number Portability delle  Numerazioni Non geografiche  Tavolo tecnico con gli Operatori  Allegato 4  Procedure per il mantenimento numero cessato</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2017-09-05T15:42:02Z</dcterms:created>
  <dcterms:modified xsi:type="dcterms:W3CDTF">2022-11-24T11:10:23Z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359f705-2ba0-454b-9cfc-6ce5bcaac040_Enabled">
    <vt:lpwstr>True</vt:lpwstr>
  </property>
  <property fmtid="{D5CDD505-2E9C-101B-9397-08002B2CF9AE}" pid="3" name="MSIP_Label_0359f705-2ba0-454b-9cfc-6ce5bcaac040_SiteId">
    <vt:lpwstr>68283f3b-8487-4c86-adb3-a5228f18b893</vt:lpwstr>
  </property>
  <property fmtid="{D5CDD505-2E9C-101B-9397-08002B2CF9AE}" pid="4" name="MSIP_Label_0359f705-2ba0-454b-9cfc-6ce5bcaac040_Owner">
    <vt:lpwstr>Luca.CORDELLI@vodafone.com</vt:lpwstr>
  </property>
  <property fmtid="{D5CDD505-2E9C-101B-9397-08002B2CF9AE}" pid="5" name="MSIP_Label_0359f705-2ba0-454b-9cfc-6ce5bcaac040_SetDate">
    <vt:lpwstr>2019-07-01T09:29:33.8465900Z</vt:lpwstr>
  </property>
  <property fmtid="{D5CDD505-2E9C-101B-9397-08002B2CF9AE}" pid="6" name="MSIP_Label_0359f705-2ba0-454b-9cfc-6ce5bcaac040_Name">
    <vt:lpwstr>C2 General</vt:lpwstr>
  </property>
  <property fmtid="{D5CDD505-2E9C-101B-9397-08002B2CF9AE}" pid="7" name="MSIP_Label_0359f705-2ba0-454b-9cfc-6ce5bcaac040_Application">
    <vt:lpwstr>Microsoft Azure Information Protection</vt:lpwstr>
  </property>
  <property fmtid="{D5CDD505-2E9C-101B-9397-08002B2CF9AE}" pid="8" name="MSIP_Label_0359f705-2ba0-454b-9cfc-6ce5bcaac040_Extended_MSFT_Method">
    <vt:lpwstr>Automatic</vt:lpwstr>
  </property>
  <property fmtid="{D5CDD505-2E9C-101B-9397-08002B2CF9AE}" pid="9" name="ContentTypeId">
    <vt:lpwstr>0x010100F1928A4D5A028645B1E3DD8C5B58D26C</vt:lpwstr>
  </property>
  <property fmtid="{D5CDD505-2E9C-101B-9397-08002B2CF9AE}" pid="10" name="MSIP_Label_d5e397fc-1581-4f20-a09a-f1b2dd53ab2e_Enabled">
    <vt:lpwstr>true</vt:lpwstr>
  </property>
  <property fmtid="{D5CDD505-2E9C-101B-9397-08002B2CF9AE}" pid="11" name="MSIP_Label_d5e397fc-1581-4f20-a09a-f1b2dd53ab2e_SetDate">
    <vt:lpwstr>2021-07-08T09:02:12Z</vt:lpwstr>
  </property>
  <property fmtid="{D5CDD505-2E9C-101B-9397-08002B2CF9AE}" pid="12" name="MSIP_Label_d5e397fc-1581-4f20-a09a-f1b2dd53ab2e_Method">
    <vt:lpwstr>Privileged</vt:lpwstr>
  </property>
  <property fmtid="{D5CDD505-2E9C-101B-9397-08002B2CF9AE}" pid="13" name="MSIP_Label_d5e397fc-1581-4f20-a09a-f1b2dd53ab2e_Name">
    <vt:lpwstr>PUBBLICO</vt:lpwstr>
  </property>
  <property fmtid="{D5CDD505-2E9C-101B-9397-08002B2CF9AE}" pid="14" name="MSIP_Label_d5e397fc-1581-4f20-a09a-f1b2dd53ab2e_SiteId">
    <vt:lpwstr>6815f468-021c-48f2-a6b2-d65c8e979dfb</vt:lpwstr>
  </property>
  <property fmtid="{D5CDD505-2E9C-101B-9397-08002B2CF9AE}" pid="15" name="MSIP_Label_d5e397fc-1581-4f20-a09a-f1b2dd53ab2e_ActionId">
    <vt:lpwstr>b9eb0619-f754-45cc-822d-22828929c07d</vt:lpwstr>
  </property>
  <property fmtid="{D5CDD505-2E9C-101B-9397-08002B2CF9AE}" pid="16" name="MSIP_Label_d5e397fc-1581-4f20-a09a-f1b2dd53ab2e_ContentBits">
    <vt:lpwstr>0</vt:lpwstr>
  </property>
</Properties>
</file>