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2.xml" ContentType="application/vnd.openxmlformats-officedocument.presentationml.tags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slideLayouts/slideLayout13.xml" ContentType="application/vnd.openxmlformats-officedocument.presentationml.slideLayout+xml"/>
  <Override PartName="/ppt/theme/theme3.xml" ContentType="application/vnd.openxmlformats-officedocument.theme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slideLayouts/slideLayout14.xml" ContentType="application/vnd.openxmlformats-officedocument.presentationml.slideLayout+xml"/>
  <Override PartName="/ppt/theme/theme4.xml" ContentType="application/vnd.openxmlformats-officedocument.theme+xml"/>
  <Override PartName="/ppt/tags/tag7.xml" ContentType="application/vnd.openxmlformats-officedocument.presentationml.tags+xml"/>
  <Override PartName="/ppt/slideLayouts/slideLayout15.xml" ContentType="application/vnd.openxmlformats-officedocument.presentationml.slideLayout+xml"/>
  <Override PartName="/ppt/theme/theme5.xml" ContentType="application/vnd.openxmlformats-officedocument.theme+xml"/>
  <Override PartName="/ppt/tags/tag8.xml" ContentType="application/vnd.openxmlformats-officedocument.presentationml.tags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6.xml" ContentType="application/vnd.openxmlformats-officedocument.theme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7.xml" ContentType="application/vnd.openxmlformats-officedocument.theme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heme/theme8.xml" ContentType="application/vnd.openxmlformats-officedocument.theme+xml"/>
  <Override PartName="/ppt/theme/theme9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17" r:id="rId4"/>
    <p:sldMasterId id="2147483745" r:id="rId5"/>
    <p:sldMasterId id="2147483727" r:id="rId6"/>
    <p:sldMasterId id="2147483733" r:id="rId7"/>
    <p:sldMasterId id="2147483737" r:id="rId8"/>
    <p:sldMasterId id="2147483739" r:id="rId9"/>
    <p:sldMasterId id="2147483757" r:id="rId10"/>
  </p:sldMasterIdLst>
  <p:notesMasterIdLst>
    <p:notesMasterId r:id="rId15"/>
  </p:notesMasterIdLst>
  <p:handoutMasterIdLst>
    <p:handoutMasterId r:id="rId16"/>
  </p:handoutMasterIdLst>
  <p:sldIdLst>
    <p:sldId id="1544" r:id="rId11"/>
    <p:sldId id="1559" r:id="rId12"/>
    <p:sldId id="1558" r:id="rId13"/>
    <p:sldId id="1560" r:id="rId14"/>
  </p:sldIdLst>
  <p:sldSz cx="12192000" cy="6858000"/>
  <p:notesSz cx="6797675" cy="9926638"/>
  <p:custDataLst>
    <p:tags r:id="rId17"/>
  </p:custDataLst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7" orient="horz" pos="3748" userDrawn="1">
          <p15:clr>
            <a:srgbClr val="A4A3A4"/>
          </p15:clr>
        </p15:guide>
        <p15:guide id="8" orient="horz" pos="5" userDrawn="1">
          <p15:clr>
            <a:srgbClr val="A4A3A4"/>
          </p15:clr>
        </p15:guide>
        <p15:guide id="9" orient="horz" pos="1525" userDrawn="1">
          <p15:clr>
            <a:srgbClr val="A4A3A4"/>
          </p15:clr>
        </p15:guide>
        <p15:guide id="10" orient="horz" pos="119" userDrawn="1">
          <p15:clr>
            <a:srgbClr val="A4A3A4"/>
          </p15:clr>
        </p15:guide>
        <p15:guide id="15" pos="6924" userDrawn="1">
          <p15:clr>
            <a:srgbClr val="A4A3A4"/>
          </p15:clr>
        </p15:guide>
        <p15:guide id="16" pos="1346" userDrawn="1">
          <p15:clr>
            <a:srgbClr val="A4A3A4"/>
          </p15:clr>
        </p15:guide>
        <p15:guide id="17" pos="1980" userDrawn="1">
          <p15:clr>
            <a:srgbClr val="A4A3A4"/>
          </p15:clr>
        </p15:guide>
        <p15:guide id="18" pos="1708" userDrawn="1">
          <p15:clr>
            <a:srgbClr val="A4A3A4"/>
          </p15:clr>
        </p15:guide>
        <p15:guide id="20" pos="4588" userDrawn="1">
          <p15:clr>
            <a:srgbClr val="A4A3A4"/>
          </p15:clr>
        </p15:guide>
        <p15:guide id="21" pos="258" userDrawn="1">
          <p15:clr>
            <a:srgbClr val="A4A3A4"/>
          </p15:clr>
        </p15:guide>
        <p15:guide id="22" pos="2571" userDrawn="1">
          <p15:clr>
            <a:srgbClr val="A4A3A4"/>
          </p15:clr>
        </p15:guide>
        <p15:guide id="23" pos="1323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92" name="Autore" initials="A" lastIdx="1" clrIdx="9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66"/>
    <a:srgbClr val="3399FF"/>
    <a:srgbClr val="99FF99"/>
    <a:srgbClr val="FF3399"/>
    <a:srgbClr val="248EFF"/>
    <a:srgbClr val="FF00FF"/>
    <a:srgbClr val="54D09E"/>
    <a:srgbClr val="98CCFF"/>
    <a:srgbClr val="FFFFFF"/>
    <a:srgbClr val="DCE8E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31A81D9-1B91-44D6-AA6E-71DC86DDFEDE}" v="779" dt="2019-11-08T12:59:37.98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306799F8-075E-4A3A-A7F6-7FBC6576F1A4}" styleName="Stile con tema 2 - Colore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27F97BB-C833-4FB7-BDE5-3F7075034690}" styleName="Stile con tema 2 - Colore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D113A9D2-9D6B-4929-AA2D-F23B5EE8CBE7}" styleName="Stile con tema 2 - Colore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C2FFA5D-87B4-456A-9821-1D502468CF0F}" styleName="Stile con tema 1 - Colore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69012ECD-51FC-41F1-AA8D-1B2483CD663E}" styleName="Stile chiaro 2 - Colore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301B821-A1FF-4177-AEE7-76D212191A09}" styleName="Stile medio 1 - Color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5695" autoAdjust="0"/>
    <p:restoredTop sz="93899" autoAdjust="0"/>
  </p:normalViewPr>
  <p:slideViewPr>
    <p:cSldViewPr snapToGrid="0">
      <p:cViewPr varScale="1">
        <p:scale>
          <a:sx n="64" d="100"/>
          <a:sy n="64" d="100"/>
        </p:scale>
        <p:origin x="1140" y="76"/>
      </p:cViewPr>
      <p:guideLst>
        <p:guide orient="horz" pos="3748"/>
        <p:guide orient="horz" pos="5"/>
        <p:guide orient="horz" pos="1525"/>
        <p:guide orient="horz" pos="119"/>
        <p:guide pos="6924"/>
        <p:guide pos="1346"/>
        <p:guide pos="1980"/>
        <p:guide pos="1708"/>
        <p:guide pos="4588"/>
        <p:guide pos="258"/>
        <p:guide pos="2571"/>
        <p:guide pos="1323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42" d="100"/>
        <a:sy n="42" d="100"/>
      </p:scale>
      <p:origin x="0" y="0"/>
    </p:cViewPr>
  </p:sorterViewPr>
  <p:notesViewPr>
    <p:cSldViewPr snapToGrid="0">
      <p:cViewPr varScale="1">
        <p:scale>
          <a:sx n="68" d="100"/>
          <a:sy n="68" d="100"/>
        </p:scale>
        <p:origin x="3101" y="4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5.xml"/><Relationship Id="rId13" Type="http://schemas.openxmlformats.org/officeDocument/2006/relationships/slide" Target="slides/slide3.xml"/><Relationship Id="rId18" Type="http://schemas.openxmlformats.org/officeDocument/2006/relationships/commentAuthors" Target="commentAuthors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slideMaster" Target="slideMasters/slideMaster4.xml"/><Relationship Id="rId12" Type="http://schemas.openxmlformats.org/officeDocument/2006/relationships/slide" Target="slides/slide2.xml"/><Relationship Id="rId17" Type="http://schemas.openxmlformats.org/officeDocument/2006/relationships/tags" Target="tags/tag1.xml"/><Relationship Id="rId2" Type="http://schemas.openxmlformats.org/officeDocument/2006/relationships/customXml" Target="../customXml/item2.xml"/><Relationship Id="rId16" Type="http://schemas.openxmlformats.org/officeDocument/2006/relationships/handoutMaster" Target="handoutMasters/handoutMaster1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1.xml"/><Relationship Id="rId5" Type="http://schemas.openxmlformats.org/officeDocument/2006/relationships/slideMaster" Target="slideMasters/slideMaster2.xml"/><Relationship Id="rId15" Type="http://schemas.openxmlformats.org/officeDocument/2006/relationships/notesMaster" Target="notesMasters/notesMaster1.xml"/><Relationship Id="rId23" Type="http://schemas.microsoft.com/office/2015/10/relationships/revisionInfo" Target="revisionInfo.xml"/><Relationship Id="rId10" Type="http://schemas.openxmlformats.org/officeDocument/2006/relationships/slideMaster" Target="slideMasters/slideMaster7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Master" Target="slideMasters/slideMaster6.xml"/><Relationship Id="rId14" Type="http://schemas.openxmlformats.org/officeDocument/2006/relationships/slide" Target="slides/slide4.xml"/><Relationship Id="rId22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9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 bwMode="auto"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8B6869-4D22-4EA4-BF9D-2104929ABA44}" type="datetimeFigureOut">
              <a:rPr lang="en-US" smtClean="0"/>
              <a:t>11/19/2019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 bwMode="auto"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 bwMode="auto"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A1A964E-E308-4AA7-AC53-353F2BF552B0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512109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8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 dirty="0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 bwMode="auto"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E957CE-6E0C-491F-AB62-528D4BA48D63}" type="datetimeFigureOut">
              <a:rPr lang="it-IT" smtClean="0"/>
              <a:t>19/11/2019</a:t>
            </a:fld>
            <a:endParaRPr lang="it-IT" dirty="0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 bwMode="auto"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 dirty="0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 bwMode="auto"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 bwMode="auto"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 dirty="0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 bwMode="auto"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BFA66FB-BC1E-422A-A001-390866B61104}" type="slidenum">
              <a:rPr lang="it-IT" smtClean="0"/>
              <a:t>‹N›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1093288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BFA66FB-BC1E-422A-A001-390866B61104}" type="slidenum">
              <a:rPr kumimoji="0" lang="it-IT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it-IT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98261810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BFA66FB-BC1E-422A-A001-390866B61104}" type="slidenum">
              <a:rPr kumimoji="0" lang="it-IT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it-IT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81737692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BFA66FB-BC1E-422A-A001-390866B61104}" type="slidenum">
              <a:rPr kumimoji="0" lang="it-IT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0" lang="it-IT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0581457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ver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egnaposto testo 14"/>
          <p:cNvSpPr>
            <a:spLocks noGrp="1"/>
          </p:cNvSpPr>
          <p:nvPr>
            <p:ph type="body" sz="quarter" idx="11"/>
          </p:nvPr>
        </p:nvSpPr>
        <p:spPr bwMode="auto">
          <a:xfrm>
            <a:off x="4263689" y="1825011"/>
            <a:ext cx="5973867" cy="321971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2" b="1" i="0" baseline="0">
                <a:solidFill>
                  <a:srgbClr val="FFFFFF"/>
                </a:solidFill>
                <a:latin typeface="TIM Sans" panose="00000500000000000000" pitchFamily="50" charset="0"/>
                <a:cs typeface="Arial" panose="020B0604020202020204" pitchFamily="34" charset="0"/>
              </a:defRPr>
            </a:lvl1pPr>
            <a:lvl2pPr>
              <a:defRPr sz="1401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1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1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1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1" name="Titolo 12"/>
          <p:cNvSpPr>
            <a:spLocks noGrp="1"/>
          </p:cNvSpPr>
          <p:nvPr>
            <p:ph type="title" hasCustomPrompt="1"/>
          </p:nvPr>
        </p:nvSpPr>
        <p:spPr bwMode="auto">
          <a:xfrm>
            <a:off x="4250805" y="3140953"/>
            <a:ext cx="6065166" cy="576096"/>
          </a:xfrm>
          <a:prstGeom prst="rect">
            <a:avLst/>
          </a:prstGeom>
        </p:spPr>
        <p:txBody>
          <a:bodyPr vert="horz" lIns="0" tIns="0" rIns="0" bIns="0" anchor="b" anchorCtr="0"/>
          <a:lstStyle>
            <a:lvl1pPr marL="0" marR="0" indent="0" algn="l" defTabSz="457243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398" baseline="0">
                <a:solidFill>
                  <a:srgbClr val="FFFFFF"/>
                </a:solidFill>
                <a:latin typeface="TIM Sans" panose="02020503040602060503" pitchFamily="18" charset="0"/>
              </a:defRPr>
            </a:lvl1pPr>
          </a:lstStyle>
          <a:p>
            <a:r>
              <a:rPr lang="it-IT" dirty="0"/>
              <a:t>Fare clic per modificare</a:t>
            </a:r>
            <a:br>
              <a:rPr lang="it-IT" dirty="0"/>
            </a:br>
            <a:r>
              <a:rPr lang="it-IT" dirty="0"/>
              <a:t>lo stile del titolo</a:t>
            </a:r>
          </a:p>
        </p:txBody>
      </p:sp>
      <p:sp>
        <p:nvSpPr>
          <p:cNvPr id="17" name="Segnaposto testo 14"/>
          <p:cNvSpPr>
            <a:spLocks noGrp="1"/>
          </p:cNvSpPr>
          <p:nvPr>
            <p:ph type="body" sz="quarter" idx="10"/>
          </p:nvPr>
        </p:nvSpPr>
        <p:spPr bwMode="auto">
          <a:xfrm>
            <a:off x="4250805" y="3800176"/>
            <a:ext cx="6065166" cy="290061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lnSpc>
                <a:spcPct val="70000"/>
              </a:lnSpc>
              <a:buNone/>
              <a:defRPr sz="1401" b="0" i="0" baseline="0">
                <a:solidFill>
                  <a:srgbClr val="FFFFFF"/>
                </a:solidFill>
                <a:latin typeface="+mj-lt"/>
                <a:cs typeface="Arial" panose="020B0604020202020204" pitchFamily="34" charset="0"/>
              </a:defRPr>
            </a:lvl1pPr>
            <a:lvl2pPr>
              <a:defRPr sz="1401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1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1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1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endParaRPr lang="it-IT" dirty="0"/>
          </a:p>
        </p:txBody>
      </p:sp>
      <p:sp>
        <p:nvSpPr>
          <p:cNvPr id="18" name="Segnaposto testo 20"/>
          <p:cNvSpPr>
            <a:spLocks noGrp="1"/>
          </p:cNvSpPr>
          <p:nvPr>
            <p:ph type="body" sz="quarter" idx="14"/>
          </p:nvPr>
        </p:nvSpPr>
        <p:spPr bwMode="auto">
          <a:xfrm>
            <a:off x="4263689" y="2055563"/>
            <a:ext cx="5973867" cy="396066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2" baseline="0">
                <a:solidFill>
                  <a:srgbClr val="FFFFFF"/>
                </a:solidFill>
                <a:latin typeface="TIM Sans" panose="00000500000000000000" pitchFamily="50" charset="0"/>
              </a:defRPr>
            </a:lvl1pPr>
            <a:lvl2pPr>
              <a:defRPr sz="1401">
                <a:solidFill>
                  <a:schemeClr val="accent1"/>
                </a:solidFill>
                <a:latin typeface="Franklin Gothic Medium"/>
              </a:defRPr>
            </a:lvl2pPr>
            <a:lvl3pPr>
              <a:defRPr sz="1401">
                <a:solidFill>
                  <a:schemeClr val="accent1"/>
                </a:solidFill>
                <a:latin typeface="Franklin Gothic Medium"/>
              </a:defRPr>
            </a:lvl3pPr>
            <a:lvl4pPr>
              <a:defRPr sz="1401">
                <a:solidFill>
                  <a:schemeClr val="accent1"/>
                </a:solidFill>
                <a:latin typeface="Franklin Gothic Medium"/>
              </a:defRPr>
            </a:lvl4pPr>
            <a:lvl5pPr>
              <a:defRPr sz="1401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9" name="Segnaposto testo 20"/>
          <p:cNvSpPr>
            <a:spLocks noGrp="1"/>
          </p:cNvSpPr>
          <p:nvPr>
            <p:ph type="body" sz="quarter" idx="15"/>
          </p:nvPr>
        </p:nvSpPr>
        <p:spPr bwMode="auto">
          <a:xfrm>
            <a:off x="4263689" y="2326980"/>
            <a:ext cx="5973867" cy="321971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003" baseline="0">
                <a:solidFill>
                  <a:srgbClr val="FFFFFF"/>
                </a:solidFill>
                <a:latin typeface="TIM Sans" panose="00000500000000000000" pitchFamily="50" charset="0"/>
              </a:defRPr>
            </a:lvl1pPr>
            <a:lvl2pPr>
              <a:defRPr sz="1401">
                <a:solidFill>
                  <a:schemeClr val="accent1"/>
                </a:solidFill>
                <a:latin typeface="Franklin Gothic Medium"/>
              </a:defRPr>
            </a:lvl2pPr>
            <a:lvl3pPr>
              <a:defRPr sz="1401">
                <a:solidFill>
                  <a:schemeClr val="accent1"/>
                </a:solidFill>
                <a:latin typeface="Franklin Gothic Medium"/>
              </a:defRPr>
            </a:lvl3pPr>
            <a:lvl4pPr>
              <a:defRPr sz="1401">
                <a:solidFill>
                  <a:schemeClr val="accent1"/>
                </a:solidFill>
                <a:latin typeface="Franklin Gothic Medium"/>
              </a:defRPr>
            </a:lvl4pPr>
            <a:lvl5pPr>
              <a:defRPr sz="1401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0" name="Segnaposto testo 23"/>
          <p:cNvSpPr>
            <a:spLocks noGrp="1"/>
          </p:cNvSpPr>
          <p:nvPr>
            <p:ph type="body" sz="quarter" idx="16"/>
          </p:nvPr>
        </p:nvSpPr>
        <p:spPr bwMode="auto">
          <a:xfrm>
            <a:off x="4270124" y="4734467"/>
            <a:ext cx="5855947" cy="179997"/>
          </a:xfrm>
          <a:prstGeom prst="rect">
            <a:avLst/>
          </a:prstGeom>
        </p:spPr>
        <p:txBody>
          <a:bodyPr vert="horz" lIns="0" tIns="0" rIns="0" bIns="0" anchor="ctr" anchorCtr="0"/>
          <a:lstStyle>
            <a:lvl1pPr marL="0" indent="0">
              <a:buNone/>
              <a:defRPr sz="1003" baseline="0">
                <a:solidFill>
                  <a:srgbClr val="FFFFFF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1" name="Segnaposto testo 23"/>
          <p:cNvSpPr>
            <a:spLocks noGrp="1"/>
          </p:cNvSpPr>
          <p:nvPr>
            <p:ph type="body" sz="quarter" idx="17"/>
          </p:nvPr>
        </p:nvSpPr>
        <p:spPr bwMode="auto">
          <a:xfrm>
            <a:off x="4270124" y="4554470"/>
            <a:ext cx="5855947" cy="179997"/>
          </a:xfrm>
          <a:prstGeom prst="rect">
            <a:avLst/>
          </a:prstGeom>
        </p:spPr>
        <p:txBody>
          <a:bodyPr vert="horz" lIns="0" tIns="0" bIns="0" anchor="ctr" anchorCtr="0"/>
          <a:lstStyle>
            <a:lvl1pPr marL="0" indent="0">
              <a:buNone/>
              <a:defRPr sz="1003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</p:spTree>
    <p:extLst>
      <p:ext uri="{BB962C8B-B14F-4D97-AF65-F5344CB8AC3E}">
        <p14:creationId xmlns:p14="http://schemas.microsoft.com/office/powerpoint/2010/main" val="42658140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511F2F4B-2126-47C8-80D7-031BAE7D40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41094764-1B33-4343-B57B-ABFA68C4F68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9CD95E3C-DAE5-4CA4-B525-6E72B47FBC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6407E90E-10C8-4197-97F3-28B942D349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79E517FB-88EA-4733-A2CC-5C10FFD268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36AA9E29-9DD4-477A-AFE6-63AD819F11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934499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5D490232-6306-4670-8BA7-186A619F81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59F664A3-9663-4A62-B569-4AF6583C5E6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08476AB-AC8B-4FB2-AE52-54E878B5B2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F9EE1EA6-FE93-459D-A6E7-01E8736166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0B0F8E3-2EEF-424A-A8B8-6EE6F30F7C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678250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63072D0E-5207-46CF-AD13-381844B6B96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5B87C6ED-85D1-48A0-892B-57BF2909114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4453CA5C-7FD1-40A8-943B-90EB5A651E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85989951-CD4D-4082-8B17-0DCE48A7ED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08425BF-3503-4874-B689-4700265F7E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166590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otto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12764" y="360363"/>
            <a:ext cx="11279717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4" name="Segnaposto testo 7"/>
          <p:cNvSpPr>
            <a:spLocks noGrp="1"/>
          </p:cNvSpPr>
          <p:nvPr>
            <p:ph type="body" sz="quarter" idx="10" hasCustomPrompt="1"/>
          </p:nvPr>
        </p:nvSpPr>
        <p:spPr bwMode="auto">
          <a:xfrm>
            <a:off x="412750" y="696733"/>
            <a:ext cx="11299196" cy="332063"/>
          </a:xfrm>
          <a:noFill/>
          <a:ln>
            <a:noFill/>
          </a:ln>
          <a:effectLst/>
          <a:extLst/>
        </p:spPr>
        <p:txBody>
          <a:bodyPr wrap="none" anchor="t">
            <a:noAutofit/>
          </a:bodyPr>
          <a:lstStyle>
            <a:lvl1pPr>
              <a:lnSpc>
                <a:spcPct val="100000"/>
              </a:lnSpc>
              <a:spcBef>
                <a:spcPts val="0"/>
              </a:spcBef>
              <a:defRPr lang="it-IT" sz="1401" kern="1200" dirty="0">
                <a:solidFill>
                  <a:schemeClr val="tx2"/>
                </a:solidFill>
                <a:latin typeface="TIM Sans" panose="00000500000000000000" pitchFamily="50" charset="0"/>
                <a:ea typeface="+mj-ea"/>
                <a:cs typeface="TIM Sans" panose="00000500000000000000" pitchFamily="50" charset="0"/>
              </a:defRPr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8830706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ver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egnaposto testo 14"/>
          <p:cNvSpPr>
            <a:spLocks noGrp="1"/>
          </p:cNvSpPr>
          <p:nvPr>
            <p:ph type="body" sz="quarter" idx="11"/>
          </p:nvPr>
        </p:nvSpPr>
        <p:spPr>
          <a:xfrm>
            <a:off x="4751864" y="989556"/>
            <a:ext cx="6621001" cy="241076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2" b="1" i="0" baseline="0">
                <a:solidFill>
                  <a:schemeClr val="bg1"/>
                </a:solidFill>
                <a:latin typeface="TIM Sans" panose="00000500000000000000" pitchFamily="50" charset="0"/>
                <a:cs typeface="Arial" panose="020B0604020202020204" pitchFamily="34" charset="0"/>
              </a:defRPr>
            </a:lvl1pPr>
            <a:lvl2pPr>
              <a:defRPr sz="1401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1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1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1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1" name="Titolo 12"/>
          <p:cNvSpPr>
            <a:spLocks noGrp="1"/>
          </p:cNvSpPr>
          <p:nvPr>
            <p:ph type="title"/>
          </p:nvPr>
        </p:nvSpPr>
        <p:spPr>
          <a:xfrm>
            <a:off x="4751864" y="2417531"/>
            <a:ext cx="6621001" cy="482721"/>
          </a:xfrm>
          <a:prstGeom prst="rect">
            <a:avLst/>
          </a:prstGeom>
        </p:spPr>
        <p:txBody>
          <a:bodyPr vert="horz" lIns="0" tIns="0" rIns="0" bIns="0" anchor="b" anchorCtr="0"/>
          <a:lstStyle>
            <a:lvl1pPr marL="0" marR="0" indent="0" algn="l" defTabSz="457243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398" baseline="0">
                <a:solidFill>
                  <a:schemeClr val="bg1"/>
                </a:solidFill>
                <a:latin typeface="TIM Sans" panose="02020503040602060503" pitchFamily="18" charset="0"/>
              </a:defRPr>
            </a:lvl1pPr>
          </a:lstStyle>
          <a:p>
            <a:r>
              <a:rPr lang="it-IT" dirty="0"/>
              <a:t>Fare clic per modificare lo stile del titolo</a:t>
            </a:r>
          </a:p>
        </p:txBody>
      </p:sp>
      <p:sp>
        <p:nvSpPr>
          <p:cNvPr id="17" name="Segnaposto testo 14"/>
          <p:cNvSpPr>
            <a:spLocks noGrp="1"/>
          </p:cNvSpPr>
          <p:nvPr>
            <p:ph type="body" sz="quarter" idx="10"/>
          </p:nvPr>
        </p:nvSpPr>
        <p:spPr>
          <a:xfrm>
            <a:off x="4751862" y="2972538"/>
            <a:ext cx="6621001" cy="319942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lnSpc>
                <a:spcPct val="70000"/>
              </a:lnSpc>
              <a:buNone/>
              <a:defRPr sz="1401" b="0" i="0" baseline="0">
                <a:solidFill>
                  <a:schemeClr val="bg1"/>
                </a:solidFill>
                <a:latin typeface="TIM Sans Medium" panose="02020503040602060503" pitchFamily="18" charset="0"/>
                <a:cs typeface="Arial" panose="020B0604020202020204" pitchFamily="34" charset="0"/>
              </a:defRPr>
            </a:lvl1pPr>
            <a:lvl2pPr>
              <a:defRPr sz="1401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1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1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1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8" name="Segnaposto testo 20"/>
          <p:cNvSpPr>
            <a:spLocks noGrp="1"/>
          </p:cNvSpPr>
          <p:nvPr>
            <p:ph type="body" sz="quarter" idx="14"/>
          </p:nvPr>
        </p:nvSpPr>
        <p:spPr>
          <a:xfrm>
            <a:off x="4751864" y="1239682"/>
            <a:ext cx="6621001" cy="312555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2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1401">
                <a:solidFill>
                  <a:schemeClr val="accent1"/>
                </a:solidFill>
                <a:latin typeface="Franklin Gothic Medium"/>
              </a:defRPr>
            </a:lvl2pPr>
            <a:lvl3pPr>
              <a:defRPr sz="1401">
                <a:solidFill>
                  <a:schemeClr val="accent1"/>
                </a:solidFill>
                <a:latin typeface="Franklin Gothic Medium"/>
              </a:defRPr>
            </a:lvl3pPr>
            <a:lvl4pPr>
              <a:defRPr sz="1401">
                <a:solidFill>
                  <a:schemeClr val="accent1"/>
                </a:solidFill>
                <a:latin typeface="Franklin Gothic Medium"/>
              </a:defRPr>
            </a:lvl4pPr>
            <a:lvl5pPr>
              <a:defRPr sz="1401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9" name="Segnaposto testo 20"/>
          <p:cNvSpPr>
            <a:spLocks noGrp="1"/>
          </p:cNvSpPr>
          <p:nvPr>
            <p:ph type="body" sz="quarter" idx="15"/>
          </p:nvPr>
        </p:nvSpPr>
        <p:spPr>
          <a:xfrm>
            <a:off x="4751864" y="1494148"/>
            <a:ext cx="6621001" cy="312555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003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1401">
                <a:solidFill>
                  <a:schemeClr val="accent1"/>
                </a:solidFill>
                <a:latin typeface="Franklin Gothic Medium"/>
              </a:defRPr>
            </a:lvl2pPr>
            <a:lvl3pPr>
              <a:defRPr sz="1401">
                <a:solidFill>
                  <a:schemeClr val="accent1"/>
                </a:solidFill>
                <a:latin typeface="Franklin Gothic Medium"/>
              </a:defRPr>
            </a:lvl3pPr>
            <a:lvl4pPr>
              <a:defRPr sz="1401">
                <a:solidFill>
                  <a:schemeClr val="accent1"/>
                </a:solidFill>
                <a:latin typeface="Franklin Gothic Medium"/>
              </a:defRPr>
            </a:lvl4pPr>
            <a:lvl5pPr>
              <a:defRPr sz="1401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0" name="Segnaposto testo 23"/>
          <p:cNvSpPr>
            <a:spLocks noGrp="1"/>
          </p:cNvSpPr>
          <p:nvPr>
            <p:ph type="body" sz="quarter" idx="16"/>
          </p:nvPr>
        </p:nvSpPr>
        <p:spPr>
          <a:xfrm>
            <a:off x="4751852" y="4905149"/>
            <a:ext cx="5855947" cy="179997"/>
          </a:xfrm>
          <a:prstGeom prst="rect">
            <a:avLst/>
          </a:prstGeom>
        </p:spPr>
        <p:txBody>
          <a:bodyPr vert="horz" lIns="0" tIns="0" rIns="0" bIns="0" anchor="ctr" anchorCtr="0"/>
          <a:lstStyle>
            <a:lvl1pPr marL="0" indent="0">
              <a:buNone/>
              <a:defRPr sz="1003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1" name="Segnaposto testo 23"/>
          <p:cNvSpPr>
            <a:spLocks noGrp="1"/>
          </p:cNvSpPr>
          <p:nvPr>
            <p:ph type="body" sz="quarter" idx="17"/>
          </p:nvPr>
        </p:nvSpPr>
        <p:spPr>
          <a:xfrm>
            <a:off x="4751852" y="4725152"/>
            <a:ext cx="5855947" cy="179997"/>
          </a:xfrm>
          <a:prstGeom prst="rect">
            <a:avLst/>
          </a:prstGeom>
        </p:spPr>
        <p:txBody>
          <a:bodyPr vert="horz" lIns="0" tIns="0" bIns="0" anchor="ctr" anchorCtr="0"/>
          <a:lstStyle>
            <a:lvl1pPr marL="0" indent="0">
              <a:buNone/>
              <a:defRPr sz="1003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</p:spTree>
    <p:extLst>
      <p:ext uri="{BB962C8B-B14F-4D97-AF65-F5344CB8AC3E}">
        <p14:creationId xmlns:p14="http://schemas.microsoft.com/office/powerpoint/2010/main" val="243522284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ver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egnaposto testo 14"/>
          <p:cNvSpPr>
            <a:spLocks noGrp="1"/>
          </p:cNvSpPr>
          <p:nvPr>
            <p:ph type="body" sz="quarter" idx="11"/>
          </p:nvPr>
        </p:nvSpPr>
        <p:spPr>
          <a:xfrm>
            <a:off x="4751852" y="989556"/>
            <a:ext cx="6621000" cy="241076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0" b="1" i="0" baseline="0">
                <a:solidFill>
                  <a:schemeClr val="bg1"/>
                </a:solidFill>
                <a:latin typeface="TIM Sans" panose="00000500000000000000" pitchFamily="50" charset="0"/>
                <a:cs typeface="Arial" panose="020B0604020202020204" pitchFamily="34" charset="0"/>
              </a:defRPr>
            </a:lvl1pPr>
            <a:lvl2pPr>
              <a:defRPr sz="1400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0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0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0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1" name="Titolo 12"/>
          <p:cNvSpPr>
            <a:spLocks noGrp="1"/>
          </p:cNvSpPr>
          <p:nvPr>
            <p:ph type="title"/>
          </p:nvPr>
        </p:nvSpPr>
        <p:spPr>
          <a:xfrm>
            <a:off x="4751852" y="2417524"/>
            <a:ext cx="6621000" cy="482721"/>
          </a:xfrm>
          <a:prstGeom prst="rect">
            <a:avLst/>
          </a:prstGeom>
        </p:spPr>
        <p:txBody>
          <a:bodyPr vert="horz" lIns="0" tIns="0" rIns="0" bIns="0" anchor="b" anchorCtr="0"/>
          <a:lstStyle>
            <a:lvl1pPr marL="0" marR="0" indent="0" algn="l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400" baseline="0">
                <a:solidFill>
                  <a:schemeClr val="bg1"/>
                </a:solidFill>
                <a:latin typeface="TIM Sans" panose="02020503040602060503" pitchFamily="18" charset="0"/>
              </a:defRPr>
            </a:lvl1pPr>
          </a:lstStyle>
          <a:p>
            <a:r>
              <a:rPr lang="it-IT" dirty="0"/>
              <a:t>Fare clic per modificare lo stile del titolo</a:t>
            </a:r>
          </a:p>
        </p:txBody>
      </p:sp>
      <p:sp>
        <p:nvSpPr>
          <p:cNvPr id="17" name="Segnaposto testo 14"/>
          <p:cNvSpPr>
            <a:spLocks noGrp="1"/>
          </p:cNvSpPr>
          <p:nvPr>
            <p:ph type="body" sz="quarter" idx="10"/>
          </p:nvPr>
        </p:nvSpPr>
        <p:spPr>
          <a:xfrm>
            <a:off x="4751851" y="2972538"/>
            <a:ext cx="6621000" cy="319942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lnSpc>
                <a:spcPct val="70000"/>
              </a:lnSpc>
              <a:buNone/>
              <a:defRPr sz="1400" b="0" i="0" baseline="0">
                <a:solidFill>
                  <a:schemeClr val="bg1"/>
                </a:solidFill>
                <a:latin typeface="TIM Sans Medium" panose="02020503040602060503" pitchFamily="18" charset="0"/>
                <a:cs typeface="Arial" panose="020B0604020202020204" pitchFamily="34" charset="0"/>
              </a:defRPr>
            </a:lvl1pPr>
            <a:lvl2pPr>
              <a:defRPr sz="1400" b="1" i="0" baseline="0">
                <a:solidFill>
                  <a:schemeClr val="accent3"/>
                </a:solidFill>
                <a:latin typeface=""/>
              </a:defRPr>
            </a:lvl2pPr>
            <a:lvl3pPr>
              <a:defRPr sz="1400" b="1" i="0" baseline="0">
                <a:solidFill>
                  <a:schemeClr val="accent3"/>
                </a:solidFill>
                <a:latin typeface=""/>
              </a:defRPr>
            </a:lvl3pPr>
            <a:lvl4pPr>
              <a:defRPr sz="1400" b="1" i="0" baseline="0">
                <a:solidFill>
                  <a:schemeClr val="accent3"/>
                </a:solidFill>
                <a:latin typeface=""/>
              </a:defRPr>
            </a:lvl4pPr>
            <a:lvl5pPr>
              <a:defRPr sz="1400" b="1" i="0" baseline="0">
                <a:solidFill>
                  <a:schemeClr val="accent3"/>
                </a:solidFill>
                <a:latin typeface="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8" name="Segnaposto testo 20"/>
          <p:cNvSpPr>
            <a:spLocks noGrp="1"/>
          </p:cNvSpPr>
          <p:nvPr>
            <p:ph type="body" sz="quarter" idx="14"/>
          </p:nvPr>
        </p:nvSpPr>
        <p:spPr>
          <a:xfrm>
            <a:off x="4751852" y="1239675"/>
            <a:ext cx="6621000" cy="312555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200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1400">
                <a:solidFill>
                  <a:schemeClr val="accent1"/>
                </a:solidFill>
                <a:latin typeface="Franklin Gothic Medium"/>
              </a:defRPr>
            </a:lvl2pPr>
            <a:lvl3pPr>
              <a:defRPr sz="1400">
                <a:solidFill>
                  <a:schemeClr val="accent1"/>
                </a:solidFill>
                <a:latin typeface="Franklin Gothic Medium"/>
              </a:defRPr>
            </a:lvl3pPr>
            <a:lvl4pPr>
              <a:defRPr sz="1400">
                <a:solidFill>
                  <a:schemeClr val="accent1"/>
                </a:solidFill>
                <a:latin typeface="Franklin Gothic Medium"/>
              </a:defRPr>
            </a:lvl4pPr>
            <a:lvl5pPr>
              <a:defRPr sz="1400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19" name="Segnaposto testo 20"/>
          <p:cNvSpPr>
            <a:spLocks noGrp="1"/>
          </p:cNvSpPr>
          <p:nvPr>
            <p:ph type="body" sz="quarter" idx="15"/>
          </p:nvPr>
        </p:nvSpPr>
        <p:spPr>
          <a:xfrm>
            <a:off x="4751852" y="1494141"/>
            <a:ext cx="6621000" cy="312555"/>
          </a:xfrm>
          <a:prstGeom prst="rect">
            <a:avLst/>
          </a:prstGeom>
        </p:spPr>
        <p:txBody>
          <a:bodyPr vert="horz" lIns="0" tIns="0" rIns="0" bIns="0"/>
          <a:lstStyle>
            <a:lvl1pPr marL="0" indent="0">
              <a:buNone/>
              <a:defRPr sz="1000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1400">
                <a:solidFill>
                  <a:schemeClr val="accent1"/>
                </a:solidFill>
                <a:latin typeface="Franklin Gothic Medium"/>
              </a:defRPr>
            </a:lvl2pPr>
            <a:lvl3pPr>
              <a:defRPr sz="1400">
                <a:solidFill>
                  <a:schemeClr val="accent1"/>
                </a:solidFill>
                <a:latin typeface="Franklin Gothic Medium"/>
              </a:defRPr>
            </a:lvl3pPr>
            <a:lvl4pPr>
              <a:defRPr sz="1400">
                <a:solidFill>
                  <a:schemeClr val="accent1"/>
                </a:solidFill>
                <a:latin typeface="Franklin Gothic Medium"/>
              </a:defRPr>
            </a:lvl4pPr>
            <a:lvl5pPr>
              <a:defRPr sz="1400">
                <a:solidFill>
                  <a:schemeClr val="accent1"/>
                </a:solidFill>
                <a:latin typeface="Franklin Gothic Medium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0" name="Segnaposto testo 23"/>
          <p:cNvSpPr>
            <a:spLocks noGrp="1"/>
          </p:cNvSpPr>
          <p:nvPr>
            <p:ph type="body" sz="quarter" idx="16"/>
          </p:nvPr>
        </p:nvSpPr>
        <p:spPr>
          <a:xfrm>
            <a:off x="4751851" y="4905142"/>
            <a:ext cx="5855947" cy="179997"/>
          </a:xfrm>
          <a:prstGeom prst="rect">
            <a:avLst/>
          </a:prstGeom>
        </p:spPr>
        <p:txBody>
          <a:bodyPr vert="horz" lIns="0" tIns="0" rIns="0" bIns="0" anchor="ctr" anchorCtr="0"/>
          <a:lstStyle>
            <a:lvl1pPr marL="0" indent="0">
              <a:buNone/>
              <a:defRPr sz="1000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  <p:sp>
        <p:nvSpPr>
          <p:cNvPr id="21" name="Segnaposto testo 23"/>
          <p:cNvSpPr>
            <a:spLocks noGrp="1"/>
          </p:cNvSpPr>
          <p:nvPr>
            <p:ph type="body" sz="quarter" idx="17"/>
          </p:nvPr>
        </p:nvSpPr>
        <p:spPr>
          <a:xfrm>
            <a:off x="4751851" y="4725145"/>
            <a:ext cx="5855947" cy="179997"/>
          </a:xfrm>
          <a:prstGeom prst="rect">
            <a:avLst/>
          </a:prstGeom>
        </p:spPr>
        <p:txBody>
          <a:bodyPr vert="horz" lIns="0" tIns="0" bIns="0" anchor="ctr" anchorCtr="0"/>
          <a:lstStyle>
            <a:lvl1pPr marL="0" indent="0">
              <a:buNone/>
              <a:defRPr sz="1000" baseline="0">
                <a:solidFill>
                  <a:schemeClr val="bg1"/>
                </a:solidFill>
                <a:latin typeface="TIM Sans" panose="00000500000000000000" pitchFamily="50" charset="0"/>
              </a:defRPr>
            </a:lvl1pPr>
            <a:lvl2pPr>
              <a:defRPr sz="800" baseline="0">
                <a:solidFill>
                  <a:schemeClr val="accent1"/>
                </a:solidFill>
                <a:latin typeface="Arial"/>
              </a:defRPr>
            </a:lvl2pPr>
            <a:lvl3pPr>
              <a:defRPr sz="800" baseline="0">
                <a:solidFill>
                  <a:schemeClr val="accent1"/>
                </a:solidFill>
                <a:latin typeface="Arial"/>
              </a:defRPr>
            </a:lvl3pPr>
            <a:lvl4pPr>
              <a:defRPr sz="800" baseline="0">
                <a:solidFill>
                  <a:schemeClr val="accent1"/>
                </a:solidFill>
                <a:latin typeface="Arial"/>
              </a:defRPr>
            </a:lvl4pPr>
            <a:lvl5pPr>
              <a:defRPr sz="800" baseline="0">
                <a:solidFill>
                  <a:schemeClr val="accent1"/>
                </a:solidFill>
                <a:latin typeface="Arial"/>
              </a:defRPr>
            </a:lvl5pPr>
          </a:lstStyle>
          <a:p>
            <a:pPr lvl="0"/>
            <a:r>
              <a:rPr lang="it-IT" dirty="0"/>
              <a:t>Fare clic per modificare stili del testo dello schema</a:t>
            </a:r>
          </a:p>
        </p:txBody>
      </p:sp>
    </p:spTree>
    <p:extLst>
      <p:ext uri="{BB962C8B-B14F-4D97-AF65-F5344CB8AC3E}">
        <p14:creationId xmlns:p14="http://schemas.microsoft.com/office/powerpoint/2010/main" val="299315263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otto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12751" y="360363"/>
            <a:ext cx="11279717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4" name="Segnaposto testo 7"/>
          <p:cNvSpPr>
            <a:spLocks noGrp="1"/>
          </p:cNvSpPr>
          <p:nvPr>
            <p:ph type="body" sz="quarter" idx="10" hasCustomPrompt="1"/>
          </p:nvPr>
        </p:nvSpPr>
        <p:spPr bwMode="auto">
          <a:xfrm>
            <a:off x="412751" y="696733"/>
            <a:ext cx="11299196" cy="332063"/>
          </a:xfrm>
          <a:noFill/>
          <a:ln>
            <a:noFill/>
          </a:ln>
          <a:effectLst/>
          <a:extLst/>
        </p:spPr>
        <p:txBody>
          <a:bodyPr wrap="none" anchor="t">
            <a:noAutofit/>
          </a:bodyPr>
          <a:lstStyle>
            <a:lvl1pPr>
              <a:lnSpc>
                <a:spcPct val="100000"/>
              </a:lnSpc>
              <a:spcBef>
                <a:spcPts val="0"/>
              </a:spcBef>
              <a:defRPr lang="it-IT" sz="1400" kern="1200" dirty="0">
                <a:solidFill>
                  <a:schemeClr val="tx2"/>
                </a:solidFill>
                <a:latin typeface="TIM Sans" panose="00000500000000000000" pitchFamily="50" charset="0"/>
                <a:ea typeface="+mj-ea"/>
                <a:cs typeface="TIM Sans" panose="00000500000000000000" pitchFamily="50" charset="0"/>
              </a:defRPr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8532568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5" name="Slide Number Placeholder 2"/>
          <p:cNvSpPr>
            <a:spLocks noGrp="1"/>
          </p:cNvSpPr>
          <p:nvPr>
            <p:ph type="sldNum" sz="quarter" idx="4"/>
          </p:nvPr>
        </p:nvSpPr>
        <p:spPr>
          <a:xfrm>
            <a:off x="10896533" y="6308645"/>
            <a:ext cx="685867" cy="365125"/>
          </a:xfrm>
          <a:prstGeom prst="rect">
            <a:avLst/>
          </a:prstGeom>
        </p:spPr>
        <p:txBody>
          <a:bodyPr/>
          <a:lstStyle>
            <a:lvl1pPr>
              <a:defRPr sz="1200" b="1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pPr>
              <a:defRPr/>
            </a:pPr>
            <a:fld id="{EA69D641-4FB8-465D-B7DE-0666EE80818D}" type="slidenum">
              <a:rPr lang="it-IT" smtClean="0"/>
              <a:pPr>
                <a:defRPr/>
              </a:pPr>
              <a:t>‹N›</a:t>
            </a:fld>
            <a:endParaRPr lang="it-IT" dirty="0"/>
          </a:p>
        </p:txBody>
      </p:sp>
      <p:sp>
        <p:nvSpPr>
          <p:cNvPr id="6" name="Segnaposto piè di pagina 1"/>
          <p:cNvSpPr>
            <a:spLocks noGrp="1"/>
          </p:cNvSpPr>
          <p:nvPr>
            <p:ph type="ftr" sz="quarter" idx="3"/>
          </p:nvPr>
        </p:nvSpPr>
        <p:spPr>
          <a:xfrm>
            <a:off x="326056" y="6356351"/>
            <a:ext cx="10474467" cy="365125"/>
          </a:xfrm>
          <a:prstGeom prst="rect">
            <a:avLst/>
          </a:prstGeom>
        </p:spPr>
        <p:txBody>
          <a:bodyPr/>
          <a:lstStyle>
            <a:lvl1pPr algn="ctr">
              <a:defRPr sz="800" b="1">
                <a:solidFill>
                  <a:schemeClr val="bg1">
                    <a:lumMod val="50000"/>
                  </a:schemeClr>
                </a:solidFill>
              </a:defRPr>
            </a:lvl1pPr>
          </a:lstStyle>
          <a:p>
            <a:pPr>
              <a:defRPr/>
            </a:pPr>
            <a:r>
              <a:rPr lang="it-IT" dirty="0">
                <a:latin typeface="Arial" pitchFamily="34" charset="0"/>
              </a:rPr>
              <a:t>Allegato 1 - Annesso 2 - ACCORDO TRA METROWEB E TELECOM ITALIA PER LA FORNITURA E L’INSTALLAZIONE DI SEGMENTI </a:t>
            </a:r>
            <a:r>
              <a:rPr lang="it-IT" dirty="0" err="1">
                <a:latin typeface="Arial" pitchFamily="34" charset="0"/>
              </a:rPr>
              <a:t>VERTIOperatoriLI</a:t>
            </a:r>
            <a:endParaRPr lang="it-IT" dirty="0"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9616747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B89AA80-BD83-4AD2-AE57-7E981419961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B2D295EC-1387-420B-BBF6-05A86754228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9E2DD8E-804C-4A78-86A7-838F89416C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170064C-6E2A-4831-A264-BD7FC23079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E4C48A54-1088-47AE-96B3-DB00324D0C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1984159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F720008-EAB3-4C69-83C0-A8838722F4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DB9B97E-8CF2-444F-8942-18807BA281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B0CFDE3-4378-42EF-9373-F86D7263DF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89840720-2C01-4FDA-9C6D-BB82B109F3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222A5E1-CDD5-48C9-BE9F-A8A7E56DF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562018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3A414BD-69BA-4230-B262-A5DC621CA07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716DD919-A63A-452B-8B20-A1C6E91593F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5991582-5B35-49BE-BBE7-F2B9524572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D891D73-7A46-4321-A704-31257698B7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B7352E5-C8B3-4EC7-9690-07F0FD4A22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3948071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3852A533-F015-4C84-87AA-409C75AD32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AF2CFC8B-D088-4AD2-850F-940E921133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CC125A2-4BE6-492A-B597-5915B0EA6D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8016B8FF-0410-4051-82DD-A5246398D3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0B9CCEA2-BC39-49B4-9588-F926568841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1265976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F0CFF33A-BDA6-4E90-A0FC-CBC3169AB2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5582FA54-48CE-498D-AF33-4FFB855345B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F638AD95-1459-478E-850E-B25C2C0063E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8F8D8A0-F4C9-40B3-A51B-79F0EC0A49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EC6DA74E-0526-44E8-A34B-F98F1BCAB1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B0F76B6-C3CA-43A5-9606-B38CCB729C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6596389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E989BCD-33B7-4F52-9EB6-8B01F22D23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6FF931B-A194-4994-8532-F6C69C8B1F0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DA7C07AB-F857-47B0-A0FD-526D1516177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7561FF91-B17C-482D-991B-6BBE026F1BB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95DF2C5-71C4-441A-89CA-4F2D9B6DA11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B85304B4-B7C1-4F6A-97A0-55D8FB695F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F3309F10-176D-4636-A29C-6EA0EB0E33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79AD64AF-7E93-4492-B56B-15ABA79FD2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6967363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E306DD6-CEFB-498F-8E0A-B51248D0FE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8B9EF93-6C5F-47D6-8938-90BBDC06EE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E8096567-C086-4BB0-8FE5-8502B99237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1B0E75AF-E98D-4444-8AD3-FF78C6F538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36752970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7392B1E2-4B97-4B42-A7BB-B2281E56DC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7638E83D-82A2-421F-99E7-15350FB2BF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807288ED-3FAA-4272-9058-A4E558A0A2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83511100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F4D395A1-FA4D-4903-97CE-AF72CA6211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A6E6C18F-2D94-4098-B167-8D688B21EE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719417BB-F425-4ED1-B72E-0089AAED5B7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FC4E98EC-16D5-43D4-B281-D7603888D4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F514A9FA-E7CF-4A9E-B971-D1877D5C13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C096D700-ED98-4EC1-94E0-25705CD1EC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41356109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F336612-FC3A-44DC-ADB9-2FEAB859D8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D913DAFB-E295-41FF-BFAA-783E680F255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49A5BDC4-85A8-45A6-ABF7-51A8B6B6B23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206B497C-15AB-40D3-8A61-77F6182EC9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9D90B6F4-D458-4307-807B-0C2AAE9A20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24C9A747-B806-4B20-B79F-9BCBE9BEC5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1192696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02F748-7EDC-4B7A-859D-9CA45AC188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9E809F35-1FEA-41DA-97AB-42ED67B84EF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1BB36A0-3FE8-4BA9-841E-21A8105D19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A2E4B2EE-BBEE-4EAC-8328-8010C7EB4B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1B01CD4-0119-4CA7-8EF6-B84BD1B4C5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18139692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13E2FD53-5256-4DAB-A361-FB59116BD3D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8E849BE7-CCE2-4F88-9373-72C235FB6DE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684F0716-ED9B-41EC-9FE4-381865014D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A3775084-B4A0-46BA-9725-3C21A3AB83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035F8ECF-CBA9-4E1F-9D57-06BA2C8FE4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135689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3D55793-2D15-4FE7-B75B-71438A2E06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C7B9A1DD-D407-4A9F-B353-991F69BBA5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4B3E8981-51DF-43A3-A06C-5AE61A0B62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073C1E3-348A-41DD-9871-2DCCB44289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D74CC644-0C89-4C6D-B29E-69985AA99E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20227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4844CB8-F70F-4C2F-A100-92B4F46BFF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D44E061-9153-4D65-827D-358DD6664F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13B98988-44F4-4F61-9BDA-45F339757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FF65389-86B4-4EF5-AC2A-A98FCC8BE7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CA86C07-C493-416A-ABFD-C7964A312E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419945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4080886-1C5C-4B63-9519-65C6D6ACA1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09139EA4-2C6C-4D14-868E-C2987692361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657CF2C0-1BC6-4B69-BF87-5E225EE7F7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5968562-600D-4C50-A4B7-E34B219F53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E6BAF8E7-6A26-4075-A936-9E8FAB27B5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F9F607FA-4654-4DD7-ADE0-FB38D8D9C8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994166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8054620-8D76-4539-A9A0-7F67809395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ABE4CC1C-4C02-42E7-801A-B59685A571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2970709C-204E-44D9-B40D-40F00506EB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8B8FC210-D6FF-45CF-8B25-F8E0FB468A8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6F4BE666-819D-48E5-8319-6F0E45D6DF6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390AD94F-261C-42AD-8295-695C47C00E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DD107FC0-08C1-4349-A1D5-4592264FB7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5D6983C6-9C0B-4A46-A4F9-2FB9A5AF65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800927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C6F7344A-47EA-4ACB-80D1-B8C6D12F31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8414D20B-16FC-4B5B-8C59-A34B04161A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D6FE2DE4-932D-4CD0-AD44-327CF470C3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E1B14820-9DB2-4517-976E-91AC5EA64D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471903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612F2007-8F18-4033-B3B7-05A719C03B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28D9ADCB-60F0-4B61-9B2E-802CC0F3D6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5C62C1CB-A281-437C-8CED-AAAB6A0A3D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32352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562347-8D9B-49B3-9E55-9CCB0DD369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712FA8FD-8AA0-41E4-AC00-97378E7D62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FBB11282-D93E-4F06-B825-CAC9C50F0A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D969426E-C8AA-4427-8502-C4BA5C3A89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820C9236-3B30-4456-86AA-81BB17F39B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DAA9ED2D-33F6-4D0D-846C-C601007EB4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750453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vmlDrawing" Target="../drawings/vmlDrawing1.vml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.bin"/><Relationship Id="rId4" Type="http://schemas.openxmlformats.org/officeDocument/2006/relationships/tags" Target="../tags/tag2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vmlDrawing" Target="../drawings/vmlDrawing2.v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17" Type="http://schemas.openxmlformats.org/officeDocument/2006/relationships/image" Target="../media/image1.emf"/><Relationship Id="rId2" Type="http://schemas.openxmlformats.org/officeDocument/2006/relationships/slideLayout" Target="../slideLayouts/slideLayout3.xml"/><Relationship Id="rId16" Type="http://schemas.openxmlformats.org/officeDocument/2006/relationships/oleObject" Target="../embeddings/oleObject2.bin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Relationship Id="rId14" Type="http://schemas.openxmlformats.org/officeDocument/2006/relationships/tags" Target="../tags/tag3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vmlDrawing" Target="../drawings/vmlDrawing3.vml"/><Relationship Id="rId7" Type="http://schemas.openxmlformats.org/officeDocument/2006/relationships/image" Target="../media/image1.emf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13.xml"/><Relationship Id="rId6" Type="http://schemas.openxmlformats.org/officeDocument/2006/relationships/oleObject" Target="../embeddings/oleObject3.bin"/><Relationship Id="rId5" Type="http://schemas.openxmlformats.org/officeDocument/2006/relationships/tags" Target="../tags/tag6.xml"/><Relationship Id="rId4" Type="http://schemas.openxmlformats.org/officeDocument/2006/relationships/tags" Target="../tags/tag5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vmlDrawing" Target="../drawings/vmlDrawing4.vml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14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4.bin"/><Relationship Id="rId4" Type="http://schemas.openxmlformats.org/officeDocument/2006/relationships/tags" Target="../tags/tag7.xml"/></Relationships>
</file>

<file path=ppt/slideMasters/_rels/slideMaster5.xml.rels><?xml version="1.0" encoding="UTF-8" standalone="yes"?>
<Relationships xmlns="http://schemas.openxmlformats.org/package/2006/relationships"><Relationship Id="rId3" Type="http://schemas.openxmlformats.org/officeDocument/2006/relationships/vmlDrawing" Target="../drawings/vmlDrawing5.vml"/><Relationship Id="rId2" Type="http://schemas.openxmlformats.org/officeDocument/2006/relationships/theme" Target="../theme/theme5.xml"/><Relationship Id="rId1" Type="http://schemas.openxmlformats.org/officeDocument/2006/relationships/slideLayout" Target="../slideLayouts/slideLayout15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5.bin"/><Relationship Id="rId4" Type="http://schemas.openxmlformats.org/officeDocument/2006/relationships/tags" Target="../tags/tag8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emf"/><Relationship Id="rId3" Type="http://schemas.openxmlformats.org/officeDocument/2006/relationships/theme" Target="../theme/theme6.xml"/><Relationship Id="rId7" Type="http://schemas.openxmlformats.org/officeDocument/2006/relationships/oleObject" Target="../embeddings/oleObject6.bin"/><Relationship Id="rId2" Type="http://schemas.openxmlformats.org/officeDocument/2006/relationships/slideLayout" Target="../slideLayouts/slideLayout17.xml"/><Relationship Id="rId1" Type="http://schemas.openxmlformats.org/officeDocument/2006/relationships/slideLayout" Target="../slideLayouts/slideLayout16.xml"/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vmlDrawing" Target="../drawings/vmlDrawing6.v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13" Type="http://schemas.openxmlformats.org/officeDocument/2006/relationships/vmlDrawing" Target="../drawings/vmlDrawing7.v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theme" Target="../theme/theme7.xml"/><Relationship Id="rId17" Type="http://schemas.openxmlformats.org/officeDocument/2006/relationships/image" Target="../media/image1.emf"/><Relationship Id="rId2" Type="http://schemas.openxmlformats.org/officeDocument/2006/relationships/slideLayout" Target="../slideLayouts/slideLayout19.xml"/><Relationship Id="rId16" Type="http://schemas.openxmlformats.org/officeDocument/2006/relationships/oleObject" Target="../embeddings/oleObject7.bin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5" Type="http://schemas.openxmlformats.org/officeDocument/2006/relationships/tags" Target="../tags/tag1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Relationship Id="rId14" Type="http://schemas.openxmlformats.org/officeDocument/2006/relationships/tags" Target="../tags/tag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ggetto 1" hidden="1"/>
          <p:cNvGraphicFramePr>
            <a:graphicFrameLocks noChangeAspect="1"/>
          </p:cNvGraphicFramePr>
          <p:nvPr userDrawn="1"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764049276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71" name="Diapositiva think-cell" r:id="rId5" imgW="351" imgH="363" progId="TCLayout.ActiveDocument.1">
                  <p:embed/>
                </p:oleObj>
              </mc:Choice>
              <mc:Fallback>
                <p:oleObj name="Diapositiva think-cell" r:id="rId5" imgW="351" imgH="363" progId="TCLayout.ActiveDocument.1">
                  <p:embed/>
                  <p:pic>
                    <p:nvPicPr>
                      <p:cNvPr id="2" name="Oggetto 1" hidden="1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0317091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8" r:id="rId1"/>
  </p:sldLayoutIdLst>
  <p:txStyles>
    <p:titleStyle>
      <a:lvl1pPr algn="l" defTabSz="685863" rtl="0" eaLnBrk="1" latinLnBrk="0" hangingPunct="1">
        <a:lnSpc>
          <a:spcPct val="90000"/>
        </a:lnSpc>
        <a:spcBef>
          <a:spcPct val="0"/>
        </a:spcBef>
        <a:buNone/>
        <a:defRPr sz="2199" b="1" kern="1200">
          <a:solidFill>
            <a:schemeClr val="tx2"/>
          </a:solidFill>
          <a:latin typeface="TIM Sans" panose="00000500000000000000" pitchFamily="2" charset="0"/>
          <a:ea typeface="+mj-ea"/>
          <a:cs typeface="+mj-cs"/>
        </a:defRPr>
      </a:lvl1pPr>
    </p:titleStyle>
    <p:bodyStyle>
      <a:lvl1pPr marL="0" indent="0" algn="l" defTabSz="685863" rtl="0" eaLnBrk="1" latinLnBrk="0" hangingPunct="1">
        <a:lnSpc>
          <a:spcPct val="150000"/>
        </a:lnSpc>
        <a:spcBef>
          <a:spcPts val="748"/>
        </a:spcBef>
        <a:buFontTx/>
        <a:buNone/>
        <a:defRPr sz="18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1pPr>
      <a:lvl2pPr marL="342929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6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2pPr>
      <a:lvl3pPr marL="685863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4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3pPr>
      <a:lvl4pPr marL="1200257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54318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886114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229048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571973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91490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1pPr>
      <a:lvl2pPr marL="34292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2pPr>
      <a:lvl3pPr marL="685863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3pPr>
      <a:lvl4pPr marL="102879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371718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71465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05758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40051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74343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726" userDrawn="1">
          <p15:clr>
            <a:srgbClr val="F26B43"/>
          </p15:clr>
        </p15:guide>
        <p15:guide id="3" pos="325" userDrawn="1">
          <p15:clr>
            <a:srgbClr val="F26B43"/>
          </p15:clr>
        </p15:guide>
        <p15:guide id="4" pos="3671" userDrawn="1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Oggetto 7" hidden="1"/>
          <p:cNvGraphicFramePr>
            <a:graphicFrameLocks noChangeAspect="1"/>
          </p:cNvGraphicFramePr>
          <p:nvPr userDrawn="1">
            <p:custDataLst>
              <p:tags r:id="rId14"/>
            </p:custDataLst>
            <p:extLst>
              <p:ext uri="{D42A27DB-BD31-4B8C-83A1-F6EECF244321}">
                <p14:modId xmlns:p14="http://schemas.microsoft.com/office/powerpoint/2010/main" val="3138077557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95" name="Diapositiva think-cell" r:id="rId16" imgW="351" imgH="363" progId="TCLayout.ActiveDocument.1">
                  <p:embed/>
                </p:oleObj>
              </mc:Choice>
              <mc:Fallback>
                <p:oleObj name="Diapositiva think-cell" r:id="rId16" imgW="351" imgH="363" progId="TCLayout.ActiveDocument.1">
                  <p:embed/>
                  <p:pic>
                    <p:nvPicPr>
                      <p:cNvPr id="8" name="Oggetto 7" hidden="1"/>
                      <p:cNvPicPr/>
                      <p:nvPr/>
                    </p:nvPicPr>
                    <p:blipFill>
                      <a:blip r:embed="rId17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Rettangolo 6" hidden="1"/>
          <p:cNvSpPr/>
          <p:nvPr userDrawn="1">
            <p:custDataLst>
              <p:tags r:id="rId15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it-IT" sz="4400" b="0" i="0" baseline="0" dirty="0">
              <a:latin typeface="Calibri Light" panose="020F0302020204030204" pitchFamily="34" charset="0"/>
              <a:ea typeface="+mj-ea"/>
              <a:cs typeface="+mj-cs"/>
              <a:sym typeface="Calibri Light" panose="020F0302020204030204" pitchFamily="34" charset="0"/>
            </a:endParaRPr>
          </a:p>
        </p:txBody>
      </p:sp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F85BCB6A-8297-4FE0-A912-4F61C458C7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92D1E53B-A200-47E1-B758-4ACAD7F901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F49953F8-A580-46E2-9EB7-575A5361D10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436F-2723-4DE5-8029-DA9C3614078C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706E181-5583-435A-8961-E42AC868A6F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DB214A73-88FD-424A-9B5B-8150F5809A8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56253A-2A2E-4087-B98C-0C8AC2644F1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381618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Oggetto 2" hidden="1"/>
          <p:cNvGraphicFramePr>
            <a:graphicFrameLocks noChangeAspect="1"/>
          </p:cNvGraphicFramePr>
          <p:nvPr userDrawn="1"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3429839932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19" name="Diapositiva think-cell" r:id="rId6" imgW="351" imgH="363" progId="TCLayout.ActiveDocument.1">
                  <p:embed/>
                </p:oleObj>
              </mc:Choice>
              <mc:Fallback>
                <p:oleObj name="Diapositiva think-cell" r:id="rId6" imgW="351" imgH="363" progId="TCLayout.ActiveDocument.1">
                  <p:embed/>
                  <p:pic>
                    <p:nvPicPr>
                      <p:cNvPr id="3" name="Oggetto 2" hidden="1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Rettangolo 1" hidden="1"/>
          <p:cNvSpPr/>
          <p:nvPr userDrawn="1">
            <p:custDataLst>
              <p:tags r:id="rId5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it-IT" sz="2199" b="1" i="0" baseline="0" dirty="0">
              <a:latin typeface="TIM Sans" panose="020B0604020202020204" charset="0"/>
              <a:ea typeface="ＭＳ Ｐゴシック" panose="020B0600070205080204" pitchFamily="34" charset="-128"/>
              <a:cs typeface="Arial" panose="020B0604020202020204" pitchFamily="34" charset="0"/>
              <a:sym typeface="TIM Sans" panose="020B0604020202020204" charset="0"/>
            </a:endParaRPr>
          </a:p>
        </p:txBody>
      </p:sp>
      <p:sp>
        <p:nvSpPr>
          <p:cNvPr id="1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12762" y="360363"/>
            <a:ext cx="11279717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dirty="0"/>
              <a:t>Titolo slide testo TIM Sans Grassetto 22 </a:t>
            </a:r>
            <a:r>
              <a:rPr lang="it-IT" dirty="0" err="1"/>
              <a:t>pt</a:t>
            </a:r>
            <a:r>
              <a:rPr lang="it-IT" dirty="0"/>
              <a:t> </a:t>
            </a:r>
          </a:p>
        </p:txBody>
      </p:sp>
      <p:cxnSp>
        <p:nvCxnSpPr>
          <p:cNvPr id="16" name="Connettore 1 15"/>
          <p:cNvCxnSpPr/>
          <p:nvPr/>
        </p:nvCxnSpPr>
        <p:spPr bwMode="auto">
          <a:xfrm>
            <a:off x="11370732" y="6351588"/>
            <a:ext cx="0" cy="260350"/>
          </a:xfrm>
          <a:prstGeom prst="line">
            <a:avLst/>
          </a:prstGeom>
          <a:ln w="6350" cmpd="sng">
            <a:solidFill>
              <a:srgbClr val="EB002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19114" y="942975"/>
            <a:ext cx="11267017" cy="4586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dirty="0"/>
              <a:t>Fare clic per modificare gli stili del testo dello schema</a:t>
            </a:r>
          </a:p>
          <a:p>
            <a:pPr lvl="1"/>
            <a:r>
              <a:rPr lang="it-IT" dirty="0"/>
              <a:t>Secondo livello</a:t>
            </a:r>
          </a:p>
          <a:p>
            <a:pPr lvl="2"/>
            <a:r>
              <a:rPr lang="it-IT" dirty="0"/>
              <a:t>Terzo livello</a:t>
            </a:r>
          </a:p>
        </p:txBody>
      </p:sp>
      <p:sp>
        <p:nvSpPr>
          <p:cNvPr id="8" name="Segnaposto testo 2"/>
          <p:cNvSpPr txBox="1">
            <a:spLocks/>
          </p:cNvSpPr>
          <p:nvPr userDrawn="1"/>
        </p:nvSpPr>
        <p:spPr bwMode="auto">
          <a:xfrm>
            <a:off x="5788152" y="6351588"/>
            <a:ext cx="5582248" cy="312108"/>
          </a:xfrm>
          <a:prstGeom prst="rect">
            <a:avLst/>
          </a:prstGeom>
        </p:spPr>
        <p:txBody>
          <a:bodyPr/>
          <a:lstStyle>
            <a:lvl1pPr marL="0" indent="0" algn="r" defTabSz="685800" rtl="0" eaLnBrk="1" latinLnBrk="0" hangingPunct="1">
              <a:lnSpc>
                <a:spcPct val="150000"/>
              </a:lnSpc>
              <a:spcBef>
                <a:spcPts val="750"/>
              </a:spcBef>
              <a:buFontTx/>
              <a:buNone/>
              <a:defRPr sz="800" b="1" kern="1200">
                <a:solidFill>
                  <a:schemeClr val="accent2"/>
                </a:solidFill>
                <a:latin typeface="TIM Sans" panose="00000500000000000000" pitchFamily="2" charset="0"/>
                <a:ea typeface="+mn-ea"/>
                <a:cs typeface="+mn-cs"/>
              </a:defRPr>
            </a:lvl1pPr>
            <a:lvl2pPr marL="3429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600" kern="1200">
                <a:solidFill>
                  <a:schemeClr val="accent4"/>
                </a:solidFill>
                <a:latin typeface="TIM Sans" panose="00000500000000000000" pitchFamily="2" charset="0"/>
                <a:ea typeface="+mn-ea"/>
                <a:cs typeface="+mn-cs"/>
              </a:defRPr>
            </a:lvl2pPr>
            <a:lvl3pPr marL="6858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400" kern="1200">
                <a:solidFill>
                  <a:schemeClr val="accent4"/>
                </a:solidFill>
                <a:latin typeface="TIM Sans" panose="00000500000000000000" pitchFamily="2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0000"/>
              </a:lnSpc>
              <a:spcBef>
                <a:spcPts val="0"/>
              </a:spcBef>
              <a:spcAft>
                <a:spcPts val="203"/>
              </a:spcAft>
            </a:pPr>
            <a:endParaRPr lang="it-IT" sz="702" b="0" i="0" baseline="0" dirty="0">
              <a:solidFill>
                <a:schemeClr val="bg1">
                  <a:lumMod val="65000"/>
                </a:schemeClr>
              </a:solidFill>
            </a:endParaRP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203"/>
              </a:spcAft>
            </a:pPr>
            <a: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  <a:t>Procedure di passaggio  dei clienti di operatori di rete fissa che utilizzano reti FTTH di operatori Wholesale diversi da TIM – Allegato 1</a:t>
            </a:r>
            <a:b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</a:br>
            <a: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  <a:t> </a:t>
            </a:r>
          </a:p>
        </p:txBody>
      </p:sp>
      <p:sp>
        <p:nvSpPr>
          <p:cNvPr id="7" name="CasellaDiTesto 10"/>
          <p:cNvSpPr txBox="1">
            <a:spLocks noChangeArrowheads="1"/>
          </p:cNvSpPr>
          <p:nvPr userDrawn="1"/>
        </p:nvSpPr>
        <p:spPr bwMode="auto">
          <a:xfrm>
            <a:off x="11168825" y="6504812"/>
            <a:ext cx="556683" cy="123111"/>
          </a:xfrm>
          <a:prstGeom prst="rect">
            <a:avLst/>
          </a:prstGeom>
          <a:noFill/>
          <a:ln>
            <a:noFill/>
          </a:ln>
          <a:extLst/>
        </p:spPr>
        <p:txBody>
          <a:bodyPr tIns="0" bIns="0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fld id="{E57557E4-A33F-4F68-B3B9-5C4EC024384C}" type="slidenum">
              <a:rPr lang="it-IT" sz="800" smtClean="0">
                <a:solidFill>
                  <a:schemeClr val="bg1">
                    <a:lumMod val="50000"/>
                  </a:schemeClr>
                </a:solidFill>
                <a:latin typeface="+mn-lt"/>
              </a:rPr>
              <a:pPr algn="r" eaLnBrk="1" fontAlgn="base" hangingPunct="1">
                <a:spcBef>
                  <a:spcPct val="0"/>
                </a:spcBef>
                <a:spcAft>
                  <a:spcPct val="0"/>
                </a:spcAft>
                <a:defRPr/>
              </a:pPr>
              <a:t>‹N›</a:t>
            </a:fld>
            <a:endParaRPr lang="it-IT" sz="800">
              <a:solidFill>
                <a:schemeClr val="bg1">
                  <a:lumMod val="50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4063204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9" r:id="rId1"/>
  </p:sldLayoutIdLst>
  <p:txStyles>
    <p:titleStyle>
      <a:lvl1pPr algn="l" defTabSz="685863" rtl="0" eaLnBrk="1" latinLnBrk="0" hangingPunct="1">
        <a:lnSpc>
          <a:spcPct val="90000"/>
        </a:lnSpc>
        <a:spcBef>
          <a:spcPct val="0"/>
        </a:spcBef>
        <a:buNone/>
        <a:defRPr sz="2199" b="1" kern="1200">
          <a:solidFill>
            <a:schemeClr val="accent2"/>
          </a:solidFill>
          <a:latin typeface="TIM Sans" panose="00000500000000000000" pitchFamily="2" charset="0"/>
          <a:ea typeface="+mj-ea"/>
          <a:cs typeface="+mj-cs"/>
        </a:defRPr>
      </a:lvl1pPr>
    </p:titleStyle>
    <p:bodyStyle>
      <a:lvl1pPr marL="0" indent="0" algn="l" defTabSz="685863" rtl="0" eaLnBrk="1" latinLnBrk="0" hangingPunct="1">
        <a:lnSpc>
          <a:spcPct val="150000"/>
        </a:lnSpc>
        <a:spcBef>
          <a:spcPts val="748"/>
        </a:spcBef>
        <a:buFontTx/>
        <a:buNone/>
        <a:defRPr sz="18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1pPr>
      <a:lvl2pPr marL="342929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6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2pPr>
      <a:lvl3pPr marL="685863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4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3pPr>
      <a:lvl4pPr marL="1200257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54318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886114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229048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571973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91490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1pPr>
      <a:lvl2pPr marL="34292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2pPr>
      <a:lvl3pPr marL="685863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3pPr>
      <a:lvl4pPr marL="102879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371718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71465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05758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40051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74343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ggetto 1" hidden="1"/>
          <p:cNvGraphicFramePr>
            <a:graphicFrameLocks noChangeAspect="1"/>
          </p:cNvGraphicFramePr>
          <p:nvPr userDrawn="1"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3087543333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43" name="Diapositiva think-cell" r:id="rId5" imgW="351" imgH="363" progId="TCLayout.ActiveDocument.1">
                  <p:embed/>
                </p:oleObj>
              </mc:Choice>
              <mc:Fallback>
                <p:oleObj name="Diapositiva think-cell" r:id="rId5" imgW="351" imgH="363" progId="TCLayout.ActiveDocument.1">
                  <p:embed/>
                  <p:pic>
                    <p:nvPicPr>
                      <p:cNvPr id="2" name="Oggetto 1" hidden="1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0361887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</p:sldLayoutIdLst>
  <p:hf sldNum="0" hdr="0"/>
  <p:txStyles>
    <p:titleStyle>
      <a:lvl1pPr algn="l" defTabSz="685863" rtl="0" eaLnBrk="1" latinLnBrk="0" hangingPunct="1">
        <a:lnSpc>
          <a:spcPct val="90000"/>
        </a:lnSpc>
        <a:spcBef>
          <a:spcPct val="0"/>
        </a:spcBef>
        <a:buNone/>
        <a:defRPr sz="2199" b="1" kern="1200">
          <a:solidFill>
            <a:schemeClr val="tx2"/>
          </a:solidFill>
          <a:latin typeface="TIM Sans" panose="00000500000000000000" pitchFamily="2" charset="0"/>
          <a:ea typeface="+mj-ea"/>
          <a:cs typeface="+mj-cs"/>
        </a:defRPr>
      </a:lvl1pPr>
    </p:titleStyle>
    <p:bodyStyle>
      <a:lvl1pPr marL="0" indent="0" algn="l" defTabSz="685863" rtl="0" eaLnBrk="1" latinLnBrk="0" hangingPunct="1">
        <a:lnSpc>
          <a:spcPct val="150000"/>
        </a:lnSpc>
        <a:spcBef>
          <a:spcPts val="748"/>
        </a:spcBef>
        <a:buFontTx/>
        <a:buNone/>
        <a:defRPr sz="18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1pPr>
      <a:lvl2pPr marL="342929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6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2pPr>
      <a:lvl3pPr marL="685863" indent="0" algn="l" defTabSz="685863" rtl="0" eaLnBrk="1" latinLnBrk="0" hangingPunct="1">
        <a:lnSpc>
          <a:spcPct val="150000"/>
        </a:lnSpc>
        <a:spcBef>
          <a:spcPts val="377"/>
        </a:spcBef>
        <a:buFontTx/>
        <a:buNone/>
        <a:defRPr sz="1401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3pPr>
      <a:lvl4pPr marL="1200257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54318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886114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229048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571973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914906" indent="-171465" algn="l" defTabSz="685863" rtl="0" eaLnBrk="1" latinLnBrk="0" hangingPunct="1">
        <a:lnSpc>
          <a:spcPct val="90000"/>
        </a:lnSpc>
        <a:spcBef>
          <a:spcPts val="377"/>
        </a:spcBef>
        <a:buFont typeface="Arial" panose="020B0604020202020204" pitchFamily="34" charset="0"/>
        <a:buChar char="•"/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1pPr>
      <a:lvl2pPr marL="34292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2pPr>
      <a:lvl3pPr marL="685863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3pPr>
      <a:lvl4pPr marL="102879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4pPr>
      <a:lvl5pPr marL="1371718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5pPr>
      <a:lvl6pPr marL="171465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6pPr>
      <a:lvl7pPr marL="2057581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7pPr>
      <a:lvl8pPr marL="2400510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8pPr>
      <a:lvl9pPr marL="2743439" algn="l" defTabSz="685863" rtl="0" eaLnBrk="1" latinLnBrk="0" hangingPunct="1">
        <a:defRPr sz="134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ggetto 1" hidden="1"/>
          <p:cNvGraphicFramePr>
            <a:graphicFrameLocks noChangeAspect="1"/>
          </p:cNvGraphicFramePr>
          <p:nvPr userDrawn="1"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3030474404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67" name="Diapositiva think-cell" r:id="rId5" imgW="351" imgH="363" progId="TCLayout.ActiveDocument.1">
                  <p:embed/>
                </p:oleObj>
              </mc:Choice>
              <mc:Fallback>
                <p:oleObj name="Diapositiva think-cell" r:id="rId5" imgW="351" imgH="363" progId="TCLayout.ActiveDocument.1">
                  <p:embed/>
                  <p:pic>
                    <p:nvPicPr>
                      <p:cNvPr id="2" name="Oggetto 1" hidden="1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5274043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8" r:id="rId1"/>
  </p:sldLayoutIdLst>
  <p:hf sldNum="0" hdr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2200" b="1" kern="1200">
          <a:solidFill>
            <a:schemeClr val="tx2"/>
          </a:solidFill>
          <a:latin typeface="TIM Sans" panose="00000500000000000000" pitchFamily="2" charset="0"/>
          <a:ea typeface="+mj-ea"/>
          <a:cs typeface="+mj-cs"/>
        </a:defRPr>
      </a:lvl1pPr>
    </p:titleStyle>
    <p:bodyStyle>
      <a:lvl1pPr marL="0" indent="0" algn="l" defTabSz="685800" rtl="0" eaLnBrk="1" latinLnBrk="0" hangingPunct="1">
        <a:lnSpc>
          <a:spcPct val="150000"/>
        </a:lnSpc>
        <a:spcBef>
          <a:spcPts val="750"/>
        </a:spcBef>
        <a:buFontTx/>
        <a:buNone/>
        <a:defRPr sz="18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1pPr>
      <a:lvl2pPr marL="342900" indent="0" algn="l" defTabSz="685800" rtl="0" eaLnBrk="1" latinLnBrk="0" hangingPunct="1">
        <a:lnSpc>
          <a:spcPct val="150000"/>
        </a:lnSpc>
        <a:spcBef>
          <a:spcPts val="375"/>
        </a:spcBef>
        <a:buFontTx/>
        <a:buNone/>
        <a:defRPr sz="16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2pPr>
      <a:lvl3pPr marL="685800" indent="0" algn="l" defTabSz="685800" rtl="0" eaLnBrk="1" latinLnBrk="0" hangingPunct="1">
        <a:lnSpc>
          <a:spcPct val="150000"/>
        </a:lnSpc>
        <a:spcBef>
          <a:spcPts val="375"/>
        </a:spcBef>
        <a:buFontTx/>
        <a:buNone/>
        <a:defRPr sz="14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Oggetto 2" hidden="1"/>
          <p:cNvGraphicFramePr>
            <a:graphicFrameLocks noChangeAspect="1"/>
          </p:cNvGraphicFramePr>
          <p:nvPr userDrawn="1">
            <p:custDataLst>
              <p:tags r:id="rId5"/>
            </p:custDataLst>
            <p:extLst>
              <p:ext uri="{D42A27DB-BD31-4B8C-83A1-F6EECF244321}">
                <p14:modId xmlns:p14="http://schemas.microsoft.com/office/powerpoint/2010/main" val="1367073874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192" name="Diapositiva think-cell" r:id="rId7" imgW="351" imgH="363" progId="TCLayout.ActiveDocument.1">
                  <p:embed/>
                </p:oleObj>
              </mc:Choice>
              <mc:Fallback>
                <p:oleObj name="Diapositiva think-cell" r:id="rId7" imgW="351" imgH="363" progId="TCLayout.ActiveDocument.1">
                  <p:embed/>
                  <p:pic>
                    <p:nvPicPr>
                      <p:cNvPr id="3" name="Oggetto 2" hidden="1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Rettangolo 1" hidden="1"/>
          <p:cNvSpPr/>
          <p:nvPr userDrawn="1">
            <p:custDataLst>
              <p:tags r:id="rId6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it-IT" sz="2200" b="1" i="0" baseline="0" dirty="0">
              <a:latin typeface="TIM Sans" panose="020B0604020202020204" charset="0"/>
              <a:ea typeface="ＭＳ Ｐゴシック" panose="020B0600070205080204" pitchFamily="34" charset="-128"/>
              <a:cs typeface="Arial" panose="020B0604020202020204" pitchFamily="34" charset="0"/>
              <a:sym typeface="TIM Sans" panose="020B0604020202020204" charset="0"/>
            </a:endParaRPr>
          </a:p>
        </p:txBody>
      </p:sp>
      <p:sp>
        <p:nvSpPr>
          <p:cNvPr id="1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12750" y="360363"/>
            <a:ext cx="11279717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dirty="0"/>
              <a:t>Titolo slide testo TIM Sans Grassetto 22 </a:t>
            </a:r>
            <a:r>
              <a:rPr lang="it-IT" dirty="0" err="1"/>
              <a:t>pt</a:t>
            </a:r>
            <a:r>
              <a:rPr lang="it-IT" dirty="0"/>
              <a:t> </a:t>
            </a:r>
          </a:p>
        </p:txBody>
      </p:sp>
      <p:cxnSp>
        <p:nvCxnSpPr>
          <p:cNvPr id="16" name="Connettore 1 15"/>
          <p:cNvCxnSpPr/>
          <p:nvPr/>
        </p:nvCxnSpPr>
        <p:spPr bwMode="auto">
          <a:xfrm>
            <a:off x="11370733" y="6351588"/>
            <a:ext cx="0" cy="260350"/>
          </a:xfrm>
          <a:prstGeom prst="line">
            <a:avLst/>
          </a:prstGeom>
          <a:ln w="6350" cmpd="sng">
            <a:solidFill>
              <a:srgbClr val="EB002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19101" y="942975"/>
            <a:ext cx="11267017" cy="4586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dirty="0"/>
              <a:t>Fare clic per modificare gli stili del testo dello schema</a:t>
            </a:r>
          </a:p>
          <a:p>
            <a:pPr lvl="1"/>
            <a:r>
              <a:rPr lang="it-IT" dirty="0"/>
              <a:t>Secondo livello</a:t>
            </a:r>
          </a:p>
          <a:p>
            <a:pPr lvl="2"/>
            <a:r>
              <a:rPr lang="it-IT" dirty="0"/>
              <a:t>Terzo livello</a:t>
            </a:r>
          </a:p>
        </p:txBody>
      </p:sp>
      <p:sp>
        <p:nvSpPr>
          <p:cNvPr id="7" name="CasellaDiTesto 10"/>
          <p:cNvSpPr txBox="1">
            <a:spLocks noChangeArrowheads="1"/>
          </p:cNvSpPr>
          <p:nvPr userDrawn="1"/>
        </p:nvSpPr>
        <p:spPr bwMode="auto">
          <a:xfrm>
            <a:off x="11168825" y="6504812"/>
            <a:ext cx="556683" cy="123111"/>
          </a:xfrm>
          <a:prstGeom prst="rect">
            <a:avLst/>
          </a:prstGeom>
          <a:noFill/>
          <a:ln>
            <a:noFill/>
          </a:ln>
          <a:extLst/>
        </p:spPr>
        <p:txBody>
          <a:bodyPr tIns="0" bIns="0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Franklin Gothic Demi" charset="0"/>
                <a:ea typeface="MS PGothic" charset="0"/>
                <a:cs typeface="MS PGothic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fld id="{E57557E4-A33F-4F68-B3B9-5C4EC024384C}" type="slidenum">
              <a:rPr lang="it-IT" sz="800" smtClean="0">
                <a:solidFill>
                  <a:schemeClr val="bg1">
                    <a:lumMod val="50000"/>
                  </a:schemeClr>
                </a:solidFill>
                <a:latin typeface="+mn-lt"/>
              </a:rPr>
              <a:pPr algn="r" eaLnBrk="1" fontAlgn="base" hangingPunct="1">
                <a:spcBef>
                  <a:spcPct val="0"/>
                </a:spcBef>
                <a:spcAft>
                  <a:spcPct val="0"/>
                </a:spcAft>
                <a:defRPr/>
              </a:pPr>
              <a:t>‹N›</a:t>
            </a:fld>
            <a:endParaRPr lang="it-IT" sz="800">
              <a:solidFill>
                <a:schemeClr val="bg1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9" name="Segnaposto testo 2">
            <a:extLst>
              <a:ext uri="{FF2B5EF4-FFF2-40B4-BE49-F238E27FC236}">
                <a16:creationId xmlns:a16="http://schemas.microsoft.com/office/drawing/2014/main" id="{B8290C65-FC92-4E69-9986-BE8A2A389000}"/>
              </a:ext>
            </a:extLst>
          </p:cNvPr>
          <p:cNvSpPr txBox="1">
            <a:spLocks/>
          </p:cNvSpPr>
          <p:nvPr userDrawn="1"/>
        </p:nvSpPr>
        <p:spPr bwMode="auto">
          <a:xfrm>
            <a:off x="5808689" y="6351588"/>
            <a:ext cx="5561711" cy="312108"/>
          </a:xfrm>
          <a:prstGeom prst="rect">
            <a:avLst/>
          </a:prstGeom>
        </p:spPr>
        <p:txBody>
          <a:bodyPr/>
          <a:lstStyle>
            <a:lvl1pPr marL="0" indent="0" algn="r" defTabSz="685800" rtl="0" eaLnBrk="1" latinLnBrk="0" hangingPunct="1">
              <a:lnSpc>
                <a:spcPct val="150000"/>
              </a:lnSpc>
              <a:spcBef>
                <a:spcPts val="750"/>
              </a:spcBef>
              <a:buFontTx/>
              <a:buNone/>
              <a:defRPr sz="800" b="1" kern="1200">
                <a:solidFill>
                  <a:schemeClr val="accent2"/>
                </a:solidFill>
                <a:latin typeface="TIM Sans" panose="00000500000000000000" pitchFamily="2" charset="0"/>
                <a:ea typeface="+mn-ea"/>
                <a:cs typeface="+mn-cs"/>
              </a:defRPr>
            </a:lvl1pPr>
            <a:lvl2pPr marL="3429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600" kern="1200">
                <a:solidFill>
                  <a:schemeClr val="accent4"/>
                </a:solidFill>
                <a:latin typeface="TIM Sans" panose="00000500000000000000" pitchFamily="2" charset="0"/>
                <a:ea typeface="+mn-ea"/>
                <a:cs typeface="+mn-cs"/>
              </a:defRPr>
            </a:lvl2pPr>
            <a:lvl3pPr marL="6858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400" kern="1200">
                <a:solidFill>
                  <a:schemeClr val="accent4"/>
                </a:solidFill>
                <a:latin typeface="TIM Sans" panose="00000500000000000000" pitchFamily="2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0000"/>
              </a:lnSpc>
              <a:spcBef>
                <a:spcPts val="0"/>
              </a:spcBef>
              <a:spcAft>
                <a:spcPts val="203"/>
              </a:spcAft>
            </a:pPr>
            <a:endParaRPr lang="it-IT" sz="702" b="0" i="0" baseline="0" dirty="0">
              <a:solidFill>
                <a:schemeClr val="bg1">
                  <a:lumMod val="65000"/>
                </a:schemeClr>
              </a:solidFill>
            </a:endParaRP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203"/>
              </a:spcAft>
            </a:pPr>
            <a: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  <a:t>Procedure di passaggio  dei clienti di operatori di rete fissa che utilizzano reti FTTH di operatori Wholesale diversi da TIM – Allegato 3</a:t>
            </a:r>
            <a:b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</a:br>
            <a:r>
              <a:rPr lang="it-IT" sz="702" b="0" i="0" baseline="0" dirty="0">
                <a:solidFill>
                  <a:schemeClr val="bg1">
                    <a:lumMod val="65000"/>
                  </a:schemeClr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3736010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0" r:id="rId1"/>
    <p:sldLayoutId id="2147483742" r:id="rId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2200" b="1" kern="1200">
          <a:solidFill>
            <a:schemeClr val="accent2"/>
          </a:solidFill>
          <a:latin typeface="TIM Sans" panose="00000500000000000000" pitchFamily="2" charset="0"/>
          <a:ea typeface="+mj-ea"/>
          <a:cs typeface="+mj-cs"/>
        </a:defRPr>
      </a:lvl1pPr>
    </p:titleStyle>
    <p:bodyStyle>
      <a:lvl1pPr marL="0" indent="0" algn="l" defTabSz="685800" rtl="0" eaLnBrk="1" latinLnBrk="0" hangingPunct="1">
        <a:lnSpc>
          <a:spcPct val="150000"/>
        </a:lnSpc>
        <a:spcBef>
          <a:spcPts val="750"/>
        </a:spcBef>
        <a:buFontTx/>
        <a:buNone/>
        <a:defRPr sz="18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1pPr>
      <a:lvl2pPr marL="342900" indent="0" algn="l" defTabSz="685800" rtl="0" eaLnBrk="1" latinLnBrk="0" hangingPunct="1">
        <a:lnSpc>
          <a:spcPct val="150000"/>
        </a:lnSpc>
        <a:spcBef>
          <a:spcPts val="375"/>
        </a:spcBef>
        <a:buFontTx/>
        <a:buNone/>
        <a:defRPr sz="16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2pPr>
      <a:lvl3pPr marL="685800" indent="0" algn="l" defTabSz="685800" rtl="0" eaLnBrk="1" latinLnBrk="0" hangingPunct="1">
        <a:lnSpc>
          <a:spcPct val="150000"/>
        </a:lnSpc>
        <a:spcBef>
          <a:spcPts val="375"/>
        </a:spcBef>
        <a:buFontTx/>
        <a:buNone/>
        <a:defRPr sz="1400" kern="1200">
          <a:solidFill>
            <a:schemeClr val="tx1"/>
          </a:solidFill>
          <a:latin typeface="TIM Sans" panose="00000500000000000000" pitchFamily="2" charset="0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Oggetto 7" hidden="1"/>
          <p:cNvGraphicFramePr>
            <a:graphicFrameLocks noChangeAspect="1"/>
          </p:cNvGraphicFramePr>
          <p:nvPr userDrawn="1">
            <p:custDataLst>
              <p:tags r:id="rId14"/>
            </p:custDataLst>
            <p:extLst>
              <p:ext uri="{D42A27DB-BD31-4B8C-83A1-F6EECF244321}">
                <p14:modId xmlns:p14="http://schemas.microsoft.com/office/powerpoint/2010/main" val="4021149302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7215" name="Diapositiva think-cell" r:id="rId16" imgW="351" imgH="363" progId="TCLayout.ActiveDocument.1">
                  <p:embed/>
                </p:oleObj>
              </mc:Choice>
              <mc:Fallback>
                <p:oleObj name="Diapositiva think-cell" r:id="rId16" imgW="351" imgH="363" progId="TCLayout.ActiveDocument.1">
                  <p:embed/>
                  <p:pic>
                    <p:nvPicPr>
                      <p:cNvPr id="8" name="Oggetto 7" hidden="1"/>
                      <p:cNvPicPr/>
                      <p:nvPr/>
                    </p:nvPicPr>
                    <p:blipFill>
                      <a:blip r:embed="rId17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Rettangolo 6" hidden="1"/>
          <p:cNvSpPr/>
          <p:nvPr userDrawn="1">
            <p:custDataLst>
              <p:tags r:id="rId15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it-IT" sz="4400" b="0" i="0" baseline="0" dirty="0">
              <a:latin typeface="Calibri Light" panose="020F0302020204030204" pitchFamily="34" charset="0"/>
              <a:ea typeface="+mj-ea"/>
              <a:cs typeface="+mj-cs"/>
              <a:sym typeface="Calibri Light" panose="020F0302020204030204" pitchFamily="34" charset="0"/>
            </a:endParaRPr>
          </a:p>
        </p:txBody>
      </p:sp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1F0813C-C9BE-4321-BB3E-77B63C157F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BAAAAA8D-14E1-4A0D-A7F7-9DF01E9E1F0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B3CC37D1-BA53-4C88-8659-55C2149FBF1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9207AF-65C2-4D69-92C3-91F4FD92D00E}" type="datetimeFigureOut">
              <a:rPr lang="it-IT" smtClean="0"/>
              <a:t>19/11/2019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71B11525-376D-4A20-BFD5-C1A23A18611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BDAACC4-9ADC-4668-8416-88D45595B1F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9DA561-814D-4689-B01F-32BBFE2D3E7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090958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itolo 2">
            <a:extLst>
              <a:ext uri="{FF2B5EF4-FFF2-40B4-BE49-F238E27FC236}">
                <a16:creationId xmlns:a16="http://schemas.microsoft.com/office/drawing/2014/main" id="{4EDDF656-5B4A-49DF-95CA-0DAFA29F74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1" y="4134009"/>
            <a:ext cx="6951406" cy="576096"/>
          </a:xfrm>
        </p:spPr>
        <p:txBody>
          <a:bodyPr/>
          <a:lstStyle/>
          <a:p>
            <a:br>
              <a:rPr lang="it-IT" dirty="0">
                <a:solidFill>
                  <a:schemeClr val="tx1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r>
              <a:rPr lang="it-IT" sz="1800" b="0" dirty="0">
                <a:solidFill>
                  <a:srgbClr val="002060"/>
                </a:solidFill>
              </a:rPr>
              <a:t>Roma</a:t>
            </a:r>
            <a:r>
              <a:rPr lang="it-IT" sz="1800" b="0">
                <a:solidFill>
                  <a:srgbClr val="002060"/>
                </a:solidFill>
              </a:rPr>
              <a:t>, 15 novembre 2019</a:t>
            </a:r>
            <a:br>
              <a:rPr lang="it-IT" sz="1800" b="0" dirty="0">
                <a:solidFill>
                  <a:srgbClr val="002060"/>
                </a:solidFill>
              </a:rPr>
            </a:br>
            <a:br>
              <a:rPr lang="it-IT" sz="1800" dirty="0">
                <a:solidFill>
                  <a:schemeClr val="tx1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r>
              <a:rPr lang="it-IT" dirty="0">
                <a:solidFill>
                  <a:srgbClr val="FF0000"/>
                </a:solidFill>
              </a:rPr>
              <a:t>Procedure di passaggio  dei clienti di operatori di rete fissa che utilizzano reti FTTH di operatori Wholesale diversi da TIM</a:t>
            </a:r>
            <a:br>
              <a:rPr lang="it-IT" dirty="0">
                <a:solidFill>
                  <a:srgbClr val="FF0000"/>
                </a:solidFill>
              </a:rPr>
            </a:br>
            <a:br>
              <a:rPr lang="it-IT" dirty="0">
                <a:solidFill>
                  <a:srgbClr val="FF0000"/>
                </a:solidFill>
              </a:rPr>
            </a:br>
            <a:br>
              <a:rPr lang="it-IT" dirty="0">
                <a:solidFill>
                  <a:schemeClr val="tx1"/>
                </a:solidFill>
              </a:rPr>
            </a:br>
            <a:r>
              <a:rPr lang="it-IT" dirty="0">
                <a:solidFill>
                  <a:srgbClr val="FF0000"/>
                </a:solidFill>
              </a:rPr>
              <a:t>Allegato 3</a:t>
            </a:r>
            <a:br>
              <a:rPr lang="it-IT" dirty="0">
                <a:solidFill>
                  <a:srgbClr val="FF0000"/>
                </a:solidFill>
              </a:rPr>
            </a:br>
            <a:br>
              <a:rPr lang="it-IT" dirty="0">
                <a:solidFill>
                  <a:srgbClr val="FF0000"/>
                </a:solidFill>
              </a:rPr>
            </a:br>
            <a:r>
              <a:rPr lang="it-IT" sz="2000" dirty="0">
                <a:solidFill>
                  <a:srgbClr val="FF0000"/>
                </a:solidFill>
              </a:rPr>
              <a:t>Codice di migrazione</a:t>
            </a:r>
          </a:p>
        </p:txBody>
      </p:sp>
    </p:spTree>
    <p:extLst>
      <p:ext uri="{BB962C8B-B14F-4D97-AF65-F5344CB8AC3E}">
        <p14:creationId xmlns:p14="http://schemas.microsoft.com/office/powerpoint/2010/main" val="10956874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>
            <a:extLst>
              <a:ext uri="{FF2B5EF4-FFF2-40B4-BE49-F238E27FC236}">
                <a16:creationId xmlns:a16="http://schemas.microsoft.com/office/drawing/2014/main" id="{3BA6D131-9548-4A18-9F46-BE2827252194}"/>
              </a:ext>
            </a:extLst>
          </p:cNvPr>
          <p:cNvSpPr txBox="1">
            <a:spLocks/>
          </p:cNvSpPr>
          <p:nvPr/>
        </p:nvSpPr>
        <p:spPr bwMode="auto">
          <a:xfrm>
            <a:off x="383876" y="193774"/>
            <a:ext cx="10359327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200" b="1" kern="1200">
                <a:solidFill>
                  <a:schemeClr val="accent2"/>
                </a:solidFill>
                <a:latin typeface="TIM Sans" panose="00000500000000000000" pitchFamily="2" charset="0"/>
                <a:ea typeface="+mj-ea"/>
                <a:cs typeface="+mj-cs"/>
              </a:defRPr>
            </a:lvl1pPr>
          </a:lstStyle>
          <a:p>
            <a:pPr lvl="0">
              <a:defRPr/>
            </a:pPr>
            <a:r>
              <a:rPr lang="it-IT" altLang="en-US" dirty="0"/>
              <a:t>Formato Codice di Migrazione</a:t>
            </a:r>
            <a:endParaRPr kumimoji="0" lang="en-US" sz="2200" b="1" i="0" u="none" strike="noStrike" kern="1200" cap="none" spc="0" normalizeH="0" baseline="0" noProof="0" dirty="0">
              <a:ln>
                <a:noFill/>
              </a:ln>
              <a:solidFill>
                <a:srgbClr val="EB0028"/>
              </a:solidFill>
              <a:effectLst/>
              <a:uLnTx/>
              <a:uFillTx/>
              <a:latin typeface="TIM Sans" panose="00000500000000000000" pitchFamily="2" charset="0"/>
              <a:ea typeface="ＭＳ Ｐゴシック"/>
              <a:cs typeface="Arial"/>
            </a:endParaRPr>
          </a:p>
        </p:txBody>
      </p:sp>
      <p:sp>
        <p:nvSpPr>
          <p:cNvPr id="6" name="Segnaposto contenuto 2"/>
          <p:cNvSpPr txBox="1">
            <a:spLocks/>
          </p:cNvSpPr>
          <p:nvPr/>
        </p:nvSpPr>
        <p:spPr>
          <a:xfrm>
            <a:off x="383876" y="655699"/>
            <a:ext cx="11267016" cy="5851426"/>
          </a:xfrm>
          <a:prstGeom prst="rect">
            <a:avLst/>
          </a:prstGeom>
        </p:spPr>
        <p:txBody>
          <a:bodyPr/>
          <a:lstStyle>
            <a:lvl1pPr marL="0" indent="0" algn="l" defTabSz="685800" rtl="0" eaLnBrk="1" latinLnBrk="0" hangingPunct="1">
              <a:lnSpc>
                <a:spcPct val="150000"/>
              </a:lnSpc>
              <a:spcBef>
                <a:spcPts val="750"/>
              </a:spcBef>
              <a:buFontTx/>
              <a:buNone/>
              <a:defRPr sz="18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1pPr>
            <a:lvl2pPr marL="3429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6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2pPr>
            <a:lvl3pPr marL="6858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4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</a:pPr>
            <a:r>
              <a:rPr lang="it-IT" sz="1400" dirty="0">
                <a:solidFill>
                  <a:srgbClr val="FF0000"/>
                </a:solidFill>
              </a:rPr>
              <a:t>Il</a:t>
            </a:r>
            <a:r>
              <a:rPr lang="it-IT" sz="1400" dirty="0"/>
              <a:t> </a:t>
            </a:r>
            <a:r>
              <a:rPr lang="it-IT" sz="1400" b="1" dirty="0">
                <a:solidFill>
                  <a:srgbClr val="FF0000"/>
                </a:solidFill>
              </a:rPr>
              <a:t>Codice di Migrazione </a:t>
            </a:r>
            <a:r>
              <a:rPr lang="it-IT" sz="1400" dirty="0"/>
              <a:t>è composto </a:t>
            </a:r>
            <a:r>
              <a:rPr lang="it-IT" sz="1400" b="1" dirty="0">
                <a:solidFill>
                  <a:srgbClr val="FF0000"/>
                </a:solidFill>
              </a:rPr>
              <a:t>dal Codice di trasferimento dell’utenza </a:t>
            </a:r>
            <a:r>
              <a:rPr lang="it-IT" sz="1400" dirty="0"/>
              <a:t>unitamente </a:t>
            </a:r>
            <a:r>
              <a:rPr lang="it-IT" sz="1400" b="1" dirty="0">
                <a:solidFill>
                  <a:srgbClr val="FF0000"/>
                </a:solidFill>
              </a:rPr>
              <a:t>all’elenco di tutte le numerazioni associate all’accesso.</a:t>
            </a:r>
            <a:endParaRPr lang="it-IT" sz="1400" dirty="0"/>
          </a:p>
          <a:p>
            <a:pPr lv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</a:pPr>
            <a:r>
              <a:rPr lang="it-IT" sz="1400" dirty="0"/>
              <a:t>Il</a:t>
            </a:r>
            <a:r>
              <a:rPr lang="it-IT" sz="1400" b="1" dirty="0">
                <a:solidFill>
                  <a:srgbClr val="FF0000"/>
                </a:solidFill>
              </a:rPr>
              <a:t> Codice di trasferimento dell’utenza </a:t>
            </a:r>
            <a:r>
              <a:rPr lang="it-IT" sz="1400" dirty="0"/>
              <a:t>ha la seguente struttura:</a:t>
            </a:r>
          </a:p>
          <a:p>
            <a:pPr lv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dirty="0"/>
          </a:p>
          <a:p>
            <a:pPr lv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dirty="0"/>
          </a:p>
          <a:p>
            <a:pPr marL="628650" lvl="1" indent="-28575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  <a:buFont typeface="Arial" panose="020B0604020202020204" pitchFamily="34" charset="0"/>
              <a:buChar char="•"/>
            </a:pPr>
            <a:endParaRPr lang="it-IT" sz="1400" b="1" dirty="0"/>
          </a:p>
          <a:p>
            <a:pPr marL="628650" lvl="1" indent="-28575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  <a:buFont typeface="Arial" panose="020B0604020202020204" pitchFamily="34" charset="0"/>
              <a:buChar char="•"/>
            </a:pPr>
            <a:r>
              <a:rPr lang="it-IT" sz="1400" b="1" dirty="0"/>
              <a:t>COW</a:t>
            </a:r>
            <a:r>
              <a:rPr lang="it-IT" sz="1400" dirty="0"/>
              <a:t> (Codice Operatore): 3 cifre alfanumeriche</a:t>
            </a:r>
          </a:p>
          <a:p>
            <a:pPr marL="628650" lvl="1" indent="-28575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  <a:buFont typeface="Arial" panose="020B0604020202020204" pitchFamily="34" charset="0"/>
              <a:buChar char="•"/>
            </a:pPr>
            <a:r>
              <a:rPr lang="it-IT" sz="1400" b="1" dirty="0"/>
              <a:t>COR</a:t>
            </a:r>
            <a:r>
              <a:rPr lang="it-IT" sz="1400" dirty="0"/>
              <a:t> (Codice Risorsa): 12 cifre alfanumeriche</a:t>
            </a:r>
          </a:p>
          <a:p>
            <a:pPr marL="628650" lvl="1" indent="-28575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  <a:buFont typeface="Arial" panose="020B0604020202020204" pitchFamily="34" charset="0"/>
              <a:buChar char="•"/>
            </a:pPr>
            <a:r>
              <a:rPr lang="it-IT" sz="1400" b="1" dirty="0"/>
              <a:t>COS</a:t>
            </a:r>
            <a:r>
              <a:rPr lang="it-IT" sz="1400" dirty="0"/>
              <a:t> (Codice Servizio): 3 cifre </a:t>
            </a:r>
            <a:r>
              <a:rPr lang="it-IT" sz="1400" dirty="0">
                <a:solidFill>
                  <a:srgbClr val="FF0000"/>
                </a:solidFill>
              </a:rPr>
              <a:t>Alfanumeriche</a:t>
            </a:r>
          </a:p>
          <a:p>
            <a:pPr marL="628650" lvl="1" indent="-28575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  <a:buFont typeface="Arial" panose="020B0604020202020204" pitchFamily="34" charset="0"/>
              <a:buChar char="•"/>
            </a:pPr>
            <a:r>
              <a:rPr lang="it-IT" sz="1400" b="1" dirty="0"/>
              <a:t>CC</a:t>
            </a:r>
            <a:r>
              <a:rPr lang="it-IT" sz="1400" dirty="0"/>
              <a:t> (Carattere di controllo): 1 cifra alfanumerica</a:t>
            </a:r>
          </a:p>
          <a:p>
            <a:pPr lv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</a:pPr>
            <a:r>
              <a:rPr lang="it-IT" sz="1400" dirty="0"/>
              <a:t>Il </a:t>
            </a:r>
            <a:r>
              <a:rPr lang="it-IT" sz="1400" b="1" dirty="0"/>
              <a:t>COW </a:t>
            </a:r>
            <a:r>
              <a:rPr lang="it-IT" sz="1400" dirty="0"/>
              <a:t> permette di individuare il Donating a cui il Recipient deve indirizzare la comunicazione preliminare di FASE 2. Non necessita di alcuna variazione rispetto alle procedure previste dalla Delibera 274/07/CONS.</a:t>
            </a:r>
          </a:p>
          <a:p>
            <a:pPr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</a:pPr>
            <a:r>
              <a:rPr lang="it-IT" sz="1400" dirty="0"/>
              <a:t>Il </a:t>
            </a:r>
            <a:r>
              <a:rPr lang="it-IT" sz="1400" b="1" dirty="0"/>
              <a:t>COR</a:t>
            </a:r>
            <a:r>
              <a:rPr lang="it-IT" sz="1400" dirty="0"/>
              <a:t> indica la risorsa che l’Operatore di Rete Wholesale mette a disposizione dell’Operatore Retail. </a:t>
            </a:r>
            <a:br>
              <a:rPr lang="it-IT" sz="1400" dirty="0"/>
            </a:br>
            <a:r>
              <a:rPr lang="it-IT" sz="1400" dirty="0"/>
              <a:t>Viene «staccato» in attivazione, dall’Operatore di Rete Wholesale che attiva l’accesso,  e può essere variato in migrazione, dall’Operatore Wholesale di Rete Recipient che fornisce l’accesso all’Operatore Recipient.</a:t>
            </a:r>
            <a:br>
              <a:rPr lang="it-IT" sz="1400" dirty="0"/>
            </a:br>
            <a:r>
              <a:rPr lang="it-IT" sz="1400" dirty="0"/>
              <a:t>I primi due caratteri del COR identificano l’Operatore di Rete Wholesale, in modo da rendere univoco il COR tra reti diverse. </a:t>
            </a:r>
          </a:p>
          <a:p>
            <a:pPr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r>
              <a:rPr lang="it-IT" sz="1400" b="1" dirty="0"/>
              <a:t>Il COS</a:t>
            </a:r>
            <a:r>
              <a:rPr lang="it-IT" sz="1400" dirty="0"/>
              <a:t> indica:</a:t>
            </a:r>
          </a:p>
          <a:p>
            <a:pPr marL="285750" indent="-285750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  <a:buFont typeface="Arial" panose="020B0604020202020204" pitchFamily="34" charset="0"/>
              <a:buChar char="•"/>
            </a:pPr>
            <a:r>
              <a:rPr lang="it-IT" sz="1400" dirty="0"/>
              <a:t> l’Operatore fornitore dell’</a:t>
            </a:r>
            <a:r>
              <a:rPr lang="it-IT" sz="1400" dirty="0" err="1"/>
              <a:t>SdT</a:t>
            </a:r>
            <a:r>
              <a:rPr lang="it-IT" sz="1400" dirty="0"/>
              <a:t> (primi 2 caratteri)</a:t>
            </a:r>
          </a:p>
          <a:p>
            <a:pPr marL="285750" indent="-285750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  <a:buFont typeface="Arial" panose="020B0604020202020204" pitchFamily="34" charset="0"/>
              <a:buChar char="•"/>
            </a:pPr>
            <a:r>
              <a:rPr lang="it-IT" sz="1400" dirty="0"/>
              <a:t> il Servizio Wholesale FTTH fornito dall’ Operatore di Rete Wholesale (terzo carattere) </a:t>
            </a:r>
          </a:p>
          <a:p>
            <a:pPr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</a:pPr>
            <a:endParaRPr lang="it-IT" sz="1600" dirty="0"/>
          </a:p>
          <a:p>
            <a:pPr marL="285750" indent="-28575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  <a:buFont typeface="Wingdings" panose="05000000000000000000" pitchFamily="2" charset="2"/>
              <a:buChar char="§"/>
            </a:pPr>
            <a:endParaRPr lang="it-IT" sz="1600" dirty="0"/>
          </a:p>
          <a:p>
            <a:pPr marL="285750" indent="-28575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  <a:buFont typeface="Wingdings" panose="05000000000000000000" pitchFamily="2" charset="2"/>
              <a:buChar char="§"/>
            </a:pPr>
            <a:endParaRPr lang="it-IT" sz="1600" dirty="0"/>
          </a:p>
          <a:p>
            <a:pPr marL="285750" indent="-28575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  <a:buFont typeface="Wingdings" panose="05000000000000000000" pitchFamily="2" charset="2"/>
              <a:buChar char="§"/>
            </a:pPr>
            <a:endParaRPr lang="it-IT" sz="1600" dirty="0"/>
          </a:p>
        </p:txBody>
      </p:sp>
      <p:pic>
        <p:nvPicPr>
          <p:cNvPr id="15362" name="Immagine 1" descr="image001">
            <a:extLst>
              <a:ext uri="{FF2B5EF4-FFF2-40B4-BE49-F238E27FC236}">
                <a16:creationId xmlns:a16="http://schemas.microsoft.com/office/drawing/2014/main" id="{D5B09FFB-90F0-4029-9B44-D7070599180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9266" y="1681206"/>
            <a:ext cx="7745118" cy="66870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9796021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>
            <a:extLst>
              <a:ext uri="{FF2B5EF4-FFF2-40B4-BE49-F238E27FC236}">
                <a16:creationId xmlns:a16="http://schemas.microsoft.com/office/drawing/2014/main" id="{3BA6D131-9548-4A18-9F46-BE2827252194}"/>
              </a:ext>
            </a:extLst>
          </p:cNvPr>
          <p:cNvSpPr txBox="1">
            <a:spLocks/>
          </p:cNvSpPr>
          <p:nvPr/>
        </p:nvSpPr>
        <p:spPr bwMode="auto">
          <a:xfrm>
            <a:off x="393270" y="161562"/>
            <a:ext cx="10359327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200" b="1" kern="1200">
                <a:solidFill>
                  <a:schemeClr val="accent2"/>
                </a:solidFill>
                <a:latin typeface="TIM Sans" panose="00000500000000000000" pitchFamily="2" charset="0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it-IT" sz="2200" b="1" i="0" u="none" strike="noStrike" kern="1200" cap="none" spc="0" normalizeH="0" baseline="0" noProof="0" dirty="0">
                <a:ln>
                  <a:noFill/>
                </a:ln>
                <a:solidFill>
                  <a:srgbClr val="EB0028"/>
                </a:solidFill>
                <a:effectLst/>
                <a:uLnTx/>
                <a:uFillTx/>
                <a:latin typeface="TIM Sans" panose="00000500000000000000" pitchFamily="2" charset="0"/>
                <a:ea typeface="ＭＳ Ｐゴシック"/>
                <a:cs typeface="Arial"/>
              </a:rPr>
              <a:t>COW, COR e COS</a:t>
            </a:r>
            <a:endParaRPr kumimoji="0" lang="en-US" sz="2200" b="1" i="0" u="none" strike="noStrike" kern="1200" cap="none" spc="0" normalizeH="0" baseline="0" noProof="0" dirty="0">
              <a:ln>
                <a:noFill/>
              </a:ln>
              <a:solidFill>
                <a:srgbClr val="EB0028"/>
              </a:solidFill>
              <a:effectLst/>
              <a:uLnTx/>
              <a:uFillTx/>
              <a:latin typeface="TIM Sans" panose="00000500000000000000" pitchFamily="2" charset="0"/>
              <a:ea typeface="ＭＳ Ｐゴシック"/>
              <a:cs typeface="Arial"/>
            </a:endParaRPr>
          </a:p>
        </p:txBody>
      </p:sp>
      <p:sp>
        <p:nvSpPr>
          <p:cNvPr id="6" name="Segnaposto contenuto 2"/>
          <p:cNvSpPr txBox="1">
            <a:spLocks/>
          </p:cNvSpPr>
          <p:nvPr/>
        </p:nvSpPr>
        <p:spPr>
          <a:xfrm>
            <a:off x="393270" y="685895"/>
            <a:ext cx="11338481" cy="4814681"/>
          </a:xfrm>
          <a:prstGeom prst="rect">
            <a:avLst/>
          </a:prstGeom>
        </p:spPr>
        <p:txBody>
          <a:bodyPr/>
          <a:lstStyle>
            <a:lvl1pPr marL="0" indent="0" algn="l" defTabSz="685800" rtl="0" eaLnBrk="1" latinLnBrk="0" hangingPunct="1">
              <a:lnSpc>
                <a:spcPct val="150000"/>
              </a:lnSpc>
              <a:spcBef>
                <a:spcPts val="750"/>
              </a:spcBef>
              <a:buFontTx/>
              <a:buNone/>
              <a:defRPr sz="18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1pPr>
            <a:lvl2pPr marL="3429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6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2pPr>
            <a:lvl3pPr marL="6858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4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r>
              <a:rPr lang="it-IT" sz="1400" b="1" dirty="0">
                <a:solidFill>
                  <a:srgbClr val="FF0000"/>
                </a:solidFill>
              </a:rPr>
              <a:t>COW</a:t>
            </a:r>
          </a:p>
          <a:p>
            <a:pPr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r>
              <a:rPr lang="it-IT" sz="1400" dirty="0"/>
              <a:t>In linea con le procedure previste dalla Delibera 274/07/CONS, TIM continua a generare e a manutenere l’elenco dei COW assegnati a ciascun operatore.</a:t>
            </a:r>
            <a:endParaRPr lang="it-IT" sz="1400" b="1" dirty="0">
              <a:solidFill>
                <a:srgbClr val="FF0000"/>
              </a:solidFill>
            </a:endParaRPr>
          </a:p>
          <a:p>
            <a:pPr marL="0" lvl="1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endParaRPr lang="it-IT" sz="1400" b="1" dirty="0">
              <a:solidFill>
                <a:srgbClr val="FF0000"/>
              </a:solidFill>
            </a:endParaRPr>
          </a:p>
          <a:p>
            <a:pPr marL="0" lvl="1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r>
              <a:rPr lang="it-IT" sz="1400" b="1" dirty="0">
                <a:solidFill>
                  <a:srgbClr val="FF0000"/>
                </a:solidFill>
              </a:rPr>
              <a:t>Elenchi delle codifiche per COR e COS</a:t>
            </a:r>
            <a:endParaRPr lang="it-IT" sz="1400" dirty="0"/>
          </a:p>
          <a:p>
            <a:pPr marL="0" lvl="1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r>
              <a:rPr lang="it-IT" sz="1400" dirty="0"/>
              <a:t>AGCom pubblica e manutiene i seguenti elenchi:</a:t>
            </a:r>
          </a:p>
          <a:p>
            <a:pPr lvl="2" indent="-342900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  <a:buFont typeface="Arial" panose="020B0604020202020204" pitchFamily="34" charset="0"/>
              <a:buChar char="•"/>
            </a:pPr>
            <a:r>
              <a:rPr lang="it-IT" dirty="0"/>
              <a:t>Operatori di Rete Wholesale e relative codifiche (primi 2 caratteri del COR) (di seguito </a:t>
            </a:r>
            <a:r>
              <a:rPr lang="it-IT" b="1" dirty="0"/>
              <a:t>Elenco a)</a:t>
            </a:r>
            <a:r>
              <a:rPr lang="it-IT" dirty="0"/>
              <a:t>)</a:t>
            </a:r>
          </a:p>
          <a:p>
            <a:pPr lvl="2" indent="-342900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  <a:buFont typeface="Arial" panose="020B0604020202020204" pitchFamily="34" charset="0"/>
              <a:buChar char="•"/>
            </a:pPr>
            <a:r>
              <a:rPr lang="it-IT" dirty="0"/>
              <a:t>Operatori </a:t>
            </a:r>
            <a:r>
              <a:rPr lang="it-IT" dirty="0" err="1"/>
              <a:t>SdT</a:t>
            </a:r>
            <a:r>
              <a:rPr lang="it-IT" dirty="0"/>
              <a:t> e le relative codifiche (primi 2 caratteri del COS) (di seguito </a:t>
            </a:r>
            <a:r>
              <a:rPr lang="it-IT" b="1" dirty="0"/>
              <a:t>Elenco b)</a:t>
            </a:r>
            <a:r>
              <a:rPr lang="it-IT" dirty="0"/>
              <a:t>)</a:t>
            </a:r>
          </a:p>
          <a:p>
            <a:pPr lvl="2" indent="-342900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  <a:buFont typeface="Arial" panose="020B0604020202020204" pitchFamily="34" charset="0"/>
              <a:buChar char="•"/>
            </a:pPr>
            <a:r>
              <a:rPr lang="it-IT" dirty="0"/>
              <a:t>Servizi Wholesale FTTH forniti da ciascun Operatore di Rete Wholesale e relative codifiche (terzo carattere del COS) (di seguito </a:t>
            </a:r>
            <a:r>
              <a:rPr lang="it-IT" b="1" dirty="0"/>
              <a:t>Elenco c)</a:t>
            </a:r>
            <a:r>
              <a:rPr lang="it-IT" dirty="0"/>
              <a:t>)</a:t>
            </a:r>
          </a:p>
          <a:p>
            <a:pPr lvl="2" indent="-342900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  <a:buFont typeface="Arial" panose="020B0604020202020204" pitchFamily="34" charset="0"/>
              <a:buChar char="•"/>
            </a:pPr>
            <a:endParaRPr lang="it-IT" b="1" dirty="0"/>
          </a:p>
          <a:p>
            <a:pPr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r>
              <a:rPr lang="it-IT" sz="1400" b="1" dirty="0">
                <a:solidFill>
                  <a:srgbClr val="FF0000"/>
                </a:solidFill>
              </a:rPr>
              <a:t>COR</a:t>
            </a:r>
          </a:p>
          <a:p>
            <a:pPr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r>
              <a:rPr lang="it-IT" sz="1400" dirty="0"/>
              <a:t>Per gli accessi FTTH:</a:t>
            </a:r>
          </a:p>
          <a:p>
            <a:pPr marL="628650" lvl="1" indent="-285750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  <a:buFont typeface="Arial" panose="020B0604020202020204" pitchFamily="34" charset="0"/>
              <a:buChar char="•"/>
            </a:pPr>
            <a:r>
              <a:rPr lang="it-IT" sz="1400" dirty="0"/>
              <a:t>su rete TIM, I primi due caratteri del COR continuano ad essere numerici in linea con quanto attualmente in essere. </a:t>
            </a:r>
          </a:p>
          <a:p>
            <a:pPr marL="628650" lvl="1" indent="-285750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  <a:buFont typeface="Arial" panose="020B0604020202020204" pitchFamily="34" charset="0"/>
              <a:buChar char="•"/>
            </a:pPr>
            <a:r>
              <a:rPr lang="it-IT" sz="1400" dirty="0"/>
              <a:t>su reti diverse da TIM, i primi due caratteri del COR sono alfabetici e sono valorizzati con le codifiche in </a:t>
            </a:r>
            <a:r>
              <a:rPr lang="it-IT" sz="1400" b="1" dirty="0"/>
              <a:t>Elenco a)</a:t>
            </a:r>
            <a:r>
              <a:rPr lang="it-IT" sz="1400" dirty="0"/>
              <a:t> Il primo carattere alfabetico è diverso da «U» e da «V». Ad ogni Operatore di Rete Wholesale diverso da TIM è assegnato inizialmente un codice univoco.</a:t>
            </a:r>
          </a:p>
          <a:p>
            <a:pPr lvl="1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endParaRPr lang="it-IT" sz="1400" dirty="0"/>
          </a:p>
          <a:p>
            <a:pPr lvl="1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endParaRPr lang="it-IT" sz="1400" dirty="0"/>
          </a:p>
          <a:p>
            <a:pPr lvl="1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endParaRPr lang="it-IT" sz="1400" dirty="0"/>
          </a:p>
          <a:p>
            <a:pPr lvl="1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endParaRPr lang="it-IT" sz="1400" dirty="0"/>
          </a:p>
          <a:p>
            <a:pPr lvl="1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endParaRPr lang="it-IT" sz="1400" dirty="0"/>
          </a:p>
          <a:p>
            <a:pPr lvl="1"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endParaRPr lang="it-IT" sz="1400" dirty="0"/>
          </a:p>
        </p:txBody>
      </p:sp>
    </p:spTree>
    <p:extLst>
      <p:ext uri="{BB962C8B-B14F-4D97-AF65-F5344CB8AC3E}">
        <p14:creationId xmlns:p14="http://schemas.microsoft.com/office/powerpoint/2010/main" val="41648491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>
            <a:extLst>
              <a:ext uri="{FF2B5EF4-FFF2-40B4-BE49-F238E27FC236}">
                <a16:creationId xmlns:a16="http://schemas.microsoft.com/office/drawing/2014/main" id="{3BA6D131-9548-4A18-9F46-BE2827252194}"/>
              </a:ext>
            </a:extLst>
          </p:cNvPr>
          <p:cNvSpPr txBox="1">
            <a:spLocks/>
          </p:cNvSpPr>
          <p:nvPr/>
        </p:nvSpPr>
        <p:spPr bwMode="auto">
          <a:xfrm>
            <a:off x="393270" y="161562"/>
            <a:ext cx="10359327" cy="355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200" b="1" kern="1200">
                <a:solidFill>
                  <a:schemeClr val="accent2"/>
                </a:solidFill>
                <a:latin typeface="TIM Sans" panose="00000500000000000000" pitchFamily="2" charset="0"/>
                <a:ea typeface="+mj-ea"/>
                <a:cs typeface="+mj-cs"/>
              </a:defRPr>
            </a:lvl1pPr>
          </a:lstStyle>
          <a:p>
            <a:pPr lvl="0">
              <a:defRPr/>
            </a:pPr>
            <a:r>
              <a:rPr lang="it-IT" dirty="0">
                <a:solidFill>
                  <a:srgbClr val="EB0028"/>
                </a:solidFill>
              </a:rPr>
              <a:t>COW, COR e COS (2/2)</a:t>
            </a:r>
            <a:endParaRPr lang="en-US" dirty="0">
              <a:solidFill>
                <a:srgbClr val="EB0028"/>
              </a:solidFill>
            </a:endParaRPr>
          </a:p>
        </p:txBody>
      </p:sp>
      <p:sp>
        <p:nvSpPr>
          <p:cNvPr id="6" name="Segnaposto contenuto 2"/>
          <p:cNvSpPr txBox="1">
            <a:spLocks/>
          </p:cNvSpPr>
          <p:nvPr/>
        </p:nvSpPr>
        <p:spPr>
          <a:xfrm>
            <a:off x="393270" y="513620"/>
            <a:ext cx="11338481" cy="6142361"/>
          </a:xfrm>
          <a:prstGeom prst="rect">
            <a:avLst/>
          </a:prstGeom>
        </p:spPr>
        <p:txBody>
          <a:bodyPr/>
          <a:lstStyle>
            <a:lvl1pPr marL="0" indent="0" algn="l" defTabSz="685800" rtl="0" eaLnBrk="1" latinLnBrk="0" hangingPunct="1">
              <a:lnSpc>
                <a:spcPct val="150000"/>
              </a:lnSpc>
              <a:spcBef>
                <a:spcPts val="750"/>
              </a:spcBef>
              <a:buFontTx/>
              <a:buNone/>
              <a:defRPr sz="18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1pPr>
            <a:lvl2pPr marL="3429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6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2pPr>
            <a:lvl3pPr marL="685800" indent="0" algn="l" defTabSz="685800" rtl="0" eaLnBrk="1" latinLnBrk="0" hangingPunct="1">
              <a:lnSpc>
                <a:spcPct val="150000"/>
              </a:lnSpc>
              <a:spcBef>
                <a:spcPts val="375"/>
              </a:spcBef>
              <a:buFontTx/>
              <a:buNone/>
              <a:defRPr sz="1400" kern="1200">
                <a:solidFill>
                  <a:schemeClr val="tx1"/>
                </a:solidFill>
                <a:latin typeface="TIM Sans" panose="00000500000000000000" pitchFamily="2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r>
              <a:rPr lang="it-IT" sz="1400" b="1" dirty="0">
                <a:solidFill>
                  <a:srgbClr val="FF0000"/>
                </a:solidFill>
              </a:rPr>
              <a:t>COS</a:t>
            </a:r>
          </a:p>
          <a:p>
            <a:pPr algn="just">
              <a:lnSpc>
                <a:spcPct val="100000"/>
              </a:lnSpc>
              <a:spcBef>
                <a:spcPts val="600"/>
              </a:spcBef>
              <a:buClr>
                <a:srgbClr val="EB0028"/>
              </a:buClr>
            </a:pPr>
            <a:endParaRPr lang="it-IT" sz="1400" b="1" dirty="0">
              <a:solidFill>
                <a:srgbClr val="FF0000"/>
              </a:solidFill>
            </a:endParaRPr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r>
              <a:rPr lang="it-IT" sz="1400" dirty="0"/>
              <a:t>Regole per la valorizzazione del COS:</a:t>
            </a:r>
          </a:p>
          <a:p>
            <a:pPr marL="342900" indent="-342900"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  <a:buFont typeface="+mj-lt"/>
              <a:buAutoNum type="arabicPeriod"/>
            </a:pPr>
            <a:endParaRPr lang="it-IT" sz="1400" dirty="0"/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dirty="0"/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dirty="0"/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dirty="0"/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dirty="0"/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dirty="0"/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dirty="0"/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dirty="0"/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strike="sngStrike" dirty="0">
              <a:solidFill>
                <a:srgbClr val="FF3399"/>
              </a:solidFill>
            </a:endParaRPr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strike="sngStrike" dirty="0">
              <a:solidFill>
                <a:srgbClr val="FF3399"/>
              </a:solidFill>
            </a:endParaRPr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strike="sngStrike" dirty="0">
              <a:solidFill>
                <a:srgbClr val="FF3399"/>
              </a:solidFill>
            </a:endParaRPr>
          </a:p>
          <a:p>
            <a:pPr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endParaRPr lang="it-IT" sz="1400" strike="sngStrike" dirty="0">
              <a:solidFill>
                <a:srgbClr val="FF3399"/>
              </a:solidFill>
            </a:endParaRPr>
          </a:p>
          <a:p>
            <a:pPr lvl="1"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EB0028"/>
              </a:buClr>
            </a:pPr>
            <a:r>
              <a:rPr lang="it-IT" sz="1400" dirty="0"/>
              <a:t>L</a:t>
            </a:r>
            <a:r>
              <a:rPr lang="it-IT" sz="1400"/>
              <a:t>’Operatore </a:t>
            </a:r>
            <a:r>
              <a:rPr lang="it-IT" sz="1400" dirty="0"/>
              <a:t>di Rete Wholesale comunica il COS all’Operatore richiedente il servizio in fase di fornitura del servizio FTTH</a:t>
            </a:r>
            <a:r>
              <a:rPr lang="it-IT" sz="1200" dirty="0"/>
              <a:t> .</a:t>
            </a:r>
          </a:p>
          <a:p>
            <a:pPr algn="just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</a:pPr>
            <a:endParaRPr lang="it-IT" sz="1600" dirty="0"/>
          </a:p>
          <a:p>
            <a:pPr algn="just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</a:pPr>
            <a:endParaRPr lang="it-IT" sz="1600" dirty="0"/>
          </a:p>
          <a:p>
            <a:pPr marL="285750" indent="-285750" algn="just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  <a:buFont typeface="Wingdings" panose="05000000000000000000" pitchFamily="2" charset="2"/>
              <a:buChar char="§"/>
            </a:pPr>
            <a:endParaRPr lang="it-IT" sz="1600" dirty="0"/>
          </a:p>
          <a:p>
            <a:pPr marL="285750" indent="-285750" algn="just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  <a:buFont typeface="Wingdings" panose="05000000000000000000" pitchFamily="2" charset="2"/>
              <a:buChar char="§"/>
            </a:pPr>
            <a:endParaRPr lang="it-IT" sz="1600" dirty="0"/>
          </a:p>
          <a:p>
            <a:pPr marL="285750" indent="-285750" algn="just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rgbClr val="EB0028"/>
              </a:buClr>
              <a:buFont typeface="Wingdings" panose="05000000000000000000" pitchFamily="2" charset="2"/>
              <a:buChar char="§"/>
            </a:pPr>
            <a:endParaRPr lang="it-IT" sz="1600" dirty="0"/>
          </a:p>
        </p:txBody>
      </p:sp>
      <p:graphicFrame>
        <p:nvGraphicFramePr>
          <p:cNvPr id="4" name="Tabella 3">
            <a:extLst>
              <a:ext uri="{FF2B5EF4-FFF2-40B4-BE49-F238E27FC236}">
                <a16:creationId xmlns:a16="http://schemas.microsoft.com/office/drawing/2014/main" id="{6C68985B-38F5-419C-9EF3-A2C275269C3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8135490"/>
              </p:ext>
            </p:extLst>
          </p:nvPr>
        </p:nvGraphicFramePr>
        <p:xfrm>
          <a:off x="845128" y="1429092"/>
          <a:ext cx="10668360" cy="3108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2804">
                  <a:extLst>
                    <a:ext uri="{9D8B030D-6E8A-4147-A177-3AD203B41FA5}">
                      <a16:colId xmlns:a16="http://schemas.microsoft.com/office/drawing/2014/main" val="2499694411"/>
                    </a:ext>
                  </a:extLst>
                </a:gridCol>
                <a:gridCol w="3217624">
                  <a:extLst>
                    <a:ext uri="{9D8B030D-6E8A-4147-A177-3AD203B41FA5}">
                      <a16:colId xmlns:a16="http://schemas.microsoft.com/office/drawing/2014/main" val="3578980763"/>
                    </a:ext>
                  </a:extLst>
                </a:gridCol>
                <a:gridCol w="2729359">
                  <a:extLst>
                    <a:ext uri="{9D8B030D-6E8A-4147-A177-3AD203B41FA5}">
                      <a16:colId xmlns:a16="http://schemas.microsoft.com/office/drawing/2014/main" val="1262811218"/>
                    </a:ext>
                  </a:extLst>
                </a:gridCol>
                <a:gridCol w="3498573">
                  <a:extLst>
                    <a:ext uri="{9D8B030D-6E8A-4147-A177-3AD203B41FA5}">
                      <a16:colId xmlns:a16="http://schemas.microsoft.com/office/drawing/2014/main" val="2026905188"/>
                    </a:ext>
                  </a:extLst>
                </a:gridCol>
              </a:tblGrid>
              <a:tr h="217631">
                <a:tc gridSpan="2">
                  <a:txBody>
                    <a:bodyPr/>
                    <a:lstStyle/>
                    <a:p>
                      <a:pPr algn="ctr"/>
                      <a:r>
                        <a:rPr lang="it-IT" sz="1200" dirty="0"/>
                        <a:t>Operatori di Rete FTTH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it-IT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it-IT" sz="1200" dirty="0"/>
                        <a:t>Valorizzazione del COS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it-IT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33471309"/>
                  </a:ext>
                </a:extLst>
              </a:tr>
              <a:tr h="294205">
                <a:tc>
                  <a:txBody>
                    <a:bodyPr/>
                    <a:lstStyle/>
                    <a:p>
                      <a:pPr algn="ctr"/>
                      <a:r>
                        <a:rPr lang="it-IT" sz="900" b="1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Operatore di Rete </a:t>
                      </a:r>
                      <a:r>
                        <a:rPr lang="it-IT" sz="900" b="1" dirty="0" err="1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Wholesale</a:t>
                      </a:r>
                      <a:endParaRPr lang="it-IT" sz="900" b="1" dirty="0">
                        <a:solidFill>
                          <a:schemeClr val="accent1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900" b="1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Operatore </a:t>
                      </a:r>
                      <a:r>
                        <a:rPr lang="it-IT" sz="900" b="1" dirty="0" err="1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SdT</a:t>
                      </a:r>
                      <a:endParaRPr lang="it-IT" sz="900" b="1" dirty="0">
                        <a:solidFill>
                          <a:schemeClr val="accent1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900" b="1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Primi 2 caratteri del COS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900" b="1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Terzo carattere del COS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8935091"/>
                  </a:ext>
                </a:extLst>
              </a:tr>
              <a:tr h="398990">
                <a:tc rowSpan="2">
                  <a:txBody>
                    <a:bodyPr/>
                    <a:lstStyle/>
                    <a:p>
                      <a:pPr algn="ctr"/>
                      <a:r>
                        <a:rPr lang="it-IT" sz="1000" dirty="0"/>
                        <a:t>TIM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it-IT" sz="1000" dirty="0"/>
                        <a:t>TIM</a:t>
                      </a:r>
                    </a:p>
                    <a:p>
                      <a:pPr algn="l"/>
                      <a:r>
                        <a:rPr lang="it-IT" sz="1000" dirty="0"/>
                        <a:t>oppure </a:t>
                      </a: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dirty="0"/>
                        <a:t>Operatore NON incluso </a:t>
                      </a:r>
                      <a:r>
                        <a:rPr lang="it-IT" sz="1000" b="1" dirty="0"/>
                        <a:t>nell’Elenco b)</a:t>
                      </a:r>
                      <a:r>
                        <a:rPr lang="it-IT" sz="1000" dirty="0"/>
                        <a:t> degli Operatori </a:t>
                      </a:r>
                      <a:r>
                        <a:rPr lang="it-IT" sz="1000" dirty="0" err="1"/>
                        <a:t>SdT</a:t>
                      </a:r>
                      <a:r>
                        <a:rPr lang="it-IT" sz="1000" dirty="0"/>
                        <a:t>.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it-IT" sz="1000" dirty="0"/>
                        <a:t>Come da regolamentazione vigente (Del 611/13/CONS)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it-IT" sz="9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7344298"/>
                  </a:ext>
                </a:extLst>
              </a:tr>
              <a:tr h="231298">
                <a:tc vMerge="1">
                  <a:txBody>
                    <a:bodyPr/>
                    <a:lstStyle/>
                    <a:p>
                      <a:pPr algn="l"/>
                      <a:endParaRPr lang="it-IT" sz="105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it-IT" sz="1000" dirty="0"/>
                        <a:t>Operatore </a:t>
                      </a:r>
                      <a:r>
                        <a:rPr lang="it-IT" sz="1000" dirty="0" err="1"/>
                        <a:t>SdT</a:t>
                      </a:r>
                      <a:r>
                        <a:rPr lang="it-IT" sz="1000" dirty="0"/>
                        <a:t> diverso da TIM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dirty="0"/>
                        <a:t>Codifica Operatore </a:t>
                      </a:r>
                      <a:r>
                        <a:rPr lang="it-IT" sz="1000" dirty="0" err="1"/>
                        <a:t>SdT</a:t>
                      </a:r>
                      <a:r>
                        <a:rPr lang="it-IT" sz="1000" dirty="0"/>
                        <a:t> </a:t>
                      </a:r>
                      <a:r>
                        <a:rPr lang="it-IT" sz="1000" b="1" dirty="0"/>
                        <a:t>Elenco b)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dirty="0"/>
                        <a:t>Codifica servizio wholesale </a:t>
                      </a:r>
                      <a:r>
                        <a:rPr lang="it-IT" sz="1000" b="1" dirty="0"/>
                        <a:t>Elenco c).</a:t>
                      </a: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000" b="0" dirty="0"/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b="0" dirty="0"/>
                        <a:t>Si utilizzano  </a:t>
                      </a:r>
                      <a:r>
                        <a:rPr lang="it-IT" sz="1000" dirty="0"/>
                        <a:t>solo i 26 caratteri alfabetici che identificano in maniera univoca l’associazione Servizio wholesale - Operatore di Rete Wholesale che lo offre</a:t>
                      </a: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000" b="1" dirty="0"/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dirty="0"/>
                        <a:t>In caso di assegnazione di tutti i 26 caratteri alfabetici, si utilizzano in combinazione i 10 caratteri numerici (da 0  a 9) con i primi 2 caratteri del COR per identificare in maniera univoca l’associazione Servizio wholesale - Operatore di Rete Wholesale che lo offre.</a:t>
                      </a:r>
                      <a:endParaRPr lang="it-IT" sz="10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62758600"/>
                  </a:ext>
                </a:extLst>
              </a:tr>
              <a:tr h="398990"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dirty="0"/>
                        <a:t>Operatore </a:t>
                      </a: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dirty="0"/>
                        <a:t>diverso da TIM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dirty="0"/>
                        <a:t>Coincide con l’Operatore di Rete Wholesale</a:t>
                      </a: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dirty="0"/>
                        <a:t>oppure </a:t>
                      </a: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dirty="0"/>
                        <a:t>Operatore NON incluso </a:t>
                      </a:r>
                      <a:r>
                        <a:rPr lang="it-IT" sz="1000" b="1" dirty="0"/>
                        <a:t>nell’Elenco b)</a:t>
                      </a:r>
                      <a:r>
                        <a:rPr lang="it-IT" sz="1000" dirty="0"/>
                        <a:t> degli Operatori </a:t>
                      </a:r>
                      <a:r>
                        <a:rPr lang="it-IT" sz="1000" dirty="0" err="1"/>
                        <a:t>SdT</a:t>
                      </a:r>
                      <a:r>
                        <a:rPr lang="it-IT" sz="1000" dirty="0"/>
                        <a:t>.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dirty="0"/>
                        <a:t>Codifica Operatore Wholesale di Rete </a:t>
                      </a:r>
                      <a:r>
                        <a:rPr lang="it-IT" sz="1000" b="1" dirty="0"/>
                        <a:t>Elenco b)</a:t>
                      </a:r>
                      <a:endParaRPr lang="it-IT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54453781"/>
                  </a:ext>
                </a:extLst>
              </a:tr>
              <a:tr h="181359"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05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it-IT" sz="1000" dirty="0"/>
                        <a:t>NON coincide con l’Operatore di Rete Wholesale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000" dirty="0"/>
                        <a:t>Codifica Operatore </a:t>
                      </a:r>
                      <a:r>
                        <a:rPr lang="it-IT" sz="1000" dirty="0" err="1"/>
                        <a:t>SdT</a:t>
                      </a:r>
                      <a:r>
                        <a:rPr lang="it-IT" sz="1000" dirty="0"/>
                        <a:t> </a:t>
                      </a:r>
                      <a:r>
                        <a:rPr lang="it-IT" sz="1000" b="1" dirty="0"/>
                        <a:t>Elenco b)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064522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003188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1xI3rXFHiUZPDA64vua0kQ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ZPLGIKXPny3y9lShwilDDQ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Z52279rA_qouhfboZXnOZA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PGbOTnDJ8UqCJE4fGTC4cQ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3_Master - Cover 2 SMART3">
  <a:themeElements>
    <a:clrScheme name="Palette TIM">
      <a:dk1>
        <a:srgbClr val="000000"/>
      </a:dk1>
      <a:lt1>
        <a:sysClr val="window" lastClr="FFFFFF"/>
      </a:lt1>
      <a:dk2>
        <a:srgbClr val="004691"/>
      </a:dk2>
      <a:lt2>
        <a:srgbClr val="E6E6E6"/>
      </a:lt2>
      <a:accent1>
        <a:srgbClr val="004691"/>
      </a:accent1>
      <a:accent2>
        <a:srgbClr val="EB0028"/>
      </a:accent2>
      <a:accent3>
        <a:srgbClr val="A0A0A0"/>
      </a:accent3>
      <a:accent4>
        <a:srgbClr val="003264"/>
      </a:accent4>
      <a:accent5>
        <a:srgbClr val="960028"/>
      </a:accent5>
      <a:accent6>
        <a:srgbClr val="E6E6E6"/>
      </a:accent6>
      <a:hlink>
        <a:srgbClr val="376EA5"/>
      </a:hlink>
      <a:folHlink>
        <a:srgbClr val="C80028"/>
      </a:folHlink>
    </a:clrScheme>
    <a:fontScheme name="Font TIM">
      <a:majorFont>
        <a:latin typeface="TIM Sans Medium"/>
        <a:ea typeface="ＭＳ Ｐゴシック"/>
        <a:cs typeface="Arial"/>
      </a:majorFont>
      <a:minorFont>
        <a:latin typeface="TIM Sans"/>
        <a:ea typeface="ＭＳ Ｐゴシック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zione standard2" id="{FBFCADBC-6697-42DD-A769-60BB7DD73C06}" vid="{D39F4138-B6F5-43FC-9E77-FB24300A3FCD}"/>
    </a:ext>
  </a:extLst>
</a:theme>
</file>

<file path=ppt/theme/theme2.xml><?xml version="1.0" encoding="utf-8"?>
<a:theme xmlns:a="http://schemas.openxmlformats.org/drawingml/2006/main" name="Personalizza struttur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Best in class">
  <a:themeElements>
    <a:clrScheme name="Palette TIM">
      <a:dk1>
        <a:srgbClr val="000000"/>
      </a:dk1>
      <a:lt1>
        <a:sysClr val="window" lastClr="FFFFFF"/>
      </a:lt1>
      <a:dk2>
        <a:srgbClr val="004691"/>
      </a:dk2>
      <a:lt2>
        <a:srgbClr val="E6E6E6"/>
      </a:lt2>
      <a:accent1>
        <a:srgbClr val="004691"/>
      </a:accent1>
      <a:accent2>
        <a:srgbClr val="EB0028"/>
      </a:accent2>
      <a:accent3>
        <a:srgbClr val="A0A0A0"/>
      </a:accent3>
      <a:accent4>
        <a:srgbClr val="003264"/>
      </a:accent4>
      <a:accent5>
        <a:srgbClr val="960028"/>
      </a:accent5>
      <a:accent6>
        <a:srgbClr val="E6E6E6"/>
      </a:accent6>
      <a:hlink>
        <a:srgbClr val="376EA5"/>
      </a:hlink>
      <a:folHlink>
        <a:srgbClr val="C80028"/>
      </a:folHlink>
    </a:clrScheme>
    <a:fontScheme name="Font TIM">
      <a:majorFont>
        <a:latin typeface="TIM Sans"/>
        <a:ea typeface="ＭＳ Ｐゴシック"/>
        <a:cs typeface="Arial"/>
      </a:majorFont>
      <a:minorFont>
        <a:latin typeface="TIM Sans Light"/>
        <a:ea typeface="ＭＳ Ｐゴシック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zione standard6" id="{73C9A087-5DA7-49F9-83EB-66A9A615C1CF}" vid="{374AF585-F304-4129-8D3C-28A16BC6F50C}"/>
    </a:ext>
  </a:extLst>
</a:theme>
</file>

<file path=ppt/theme/theme4.xml><?xml version="1.0" encoding="utf-8"?>
<a:theme xmlns:a="http://schemas.openxmlformats.org/drawingml/2006/main" name="Master - Cover 4">
  <a:themeElements>
    <a:clrScheme name="Palette TIM">
      <a:dk1>
        <a:srgbClr val="000000"/>
      </a:dk1>
      <a:lt1>
        <a:sysClr val="window" lastClr="FFFFFF"/>
      </a:lt1>
      <a:dk2>
        <a:srgbClr val="004691"/>
      </a:dk2>
      <a:lt2>
        <a:srgbClr val="E6E6E6"/>
      </a:lt2>
      <a:accent1>
        <a:srgbClr val="004691"/>
      </a:accent1>
      <a:accent2>
        <a:srgbClr val="EB0028"/>
      </a:accent2>
      <a:accent3>
        <a:srgbClr val="A0A0A0"/>
      </a:accent3>
      <a:accent4>
        <a:srgbClr val="003264"/>
      </a:accent4>
      <a:accent5>
        <a:srgbClr val="960028"/>
      </a:accent5>
      <a:accent6>
        <a:srgbClr val="B4D28C"/>
      </a:accent6>
      <a:hlink>
        <a:srgbClr val="376EA5"/>
      </a:hlink>
      <a:folHlink>
        <a:srgbClr val="C80028"/>
      </a:folHlink>
    </a:clrScheme>
    <a:fontScheme name="Font TIM">
      <a:majorFont>
        <a:latin typeface="TIM Sans Medium"/>
        <a:ea typeface="ＭＳ Ｐゴシック"/>
        <a:cs typeface="Arial"/>
      </a:majorFont>
      <a:minorFont>
        <a:latin typeface="TIM Sans"/>
        <a:ea typeface="ＭＳ Ｐゴシック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zione standard1" id="{9F1520E2-F50C-4646-9013-757CBBBF7433}" vid="{DBE15E14-61B7-483A-BFB0-20E3D3FC1270}"/>
    </a:ext>
  </a:extLst>
</a:theme>
</file>

<file path=ppt/theme/theme5.xml><?xml version="1.0" encoding="utf-8"?>
<a:theme xmlns:a="http://schemas.openxmlformats.org/drawingml/2006/main" name="1_Master - Cover 4">
  <a:themeElements>
    <a:clrScheme name="Palette TIM">
      <a:dk1>
        <a:srgbClr val="000000"/>
      </a:dk1>
      <a:lt1>
        <a:sysClr val="window" lastClr="FFFFFF"/>
      </a:lt1>
      <a:dk2>
        <a:srgbClr val="004691"/>
      </a:dk2>
      <a:lt2>
        <a:srgbClr val="E6E6E6"/>
      </a:lt2>
      <a:accent1>
        <a:srgbClr val="004691"/>
      </a:accent1>
      <a:accent2>
        <a:srgbClr val="EB0028"/>
      </a:accent2>
      <a:accent3>
        <a:srgbClr val="A0A0A0"/>
      </a:accent3>
      <a:accent4>
        <a:srgbClr val="003264"/>
      </a:accent4>
      <a:accent5>
        <a:srgbClr val="960028"/>
      </a:accent5>
      <a:accent6>
        <a:srgbClr val="B4D28C"/>
      </a:accent6>
      <a:hlink>
        <a:srgbClr val="376EA5"/>
      </a:hlink>
      <a:folHlink>
        <a:srgbClr val="C80028"/>
      </a:folHlink>
    </a:clrScheme>
    <a:fontScheme name="Font TIM">
      <a:majorFont>
        <a:latin typeface="TIM Sans Medium"/>
        <a:ea typeface="ＭＳ Ｐゴシック"/>
        <a:cs typeface="Arial"/>
      </a:majorFont>
      <a:minorFont>
        <a:latin typeface="TIM Sans"/>
        <a:ea typeface="ＭＳ Ｐゴシック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zione standard1" id="{9F1520E2-F50C-4646-9013-757CBBBF7433}" vid="{DBE15E14-61B7-483A-BFB0-20E3D3FC1270}"/>
    </a:ext>
  </a:extLst>
</a:theme>
</file>

<file path=ppt/theme/theme6.xml><?xml version="1.0" encoding="utf-8"?>
<a:theme xmlns:a="http://schemas.openxmlformats.org/drawingml/2006/main" name="1_Best in class">
  <a:themeElements>
    <a:clrScheme name="Palette TIM">
      <a:dk1>
        <a:srgbClr val="000000"/>
      </a:dk1>
      <a:lt1>
        <a:sysClr val="window" lastClr="FFFFFF"/>
      </a:lt1>
      <a:dk2>
        <a:srgbClr val="004691"/>
      </a:dk2>
      <a:lt2>
        <a:srgbClr val="E6E6E6"/>
      </a:lt2>
      <a:accent1>
        <a:srgbClr val="004691"/>
      </a:accent1>
      <a:accent2>
        <a:srgbClr val="EB0028"/>
      </a:accent2>
      <a:accent3>
        <a:srgbClr val="A0A0A0"/>
      </a:accent3>
      <a:accent4>
        <a:srgbClr val="003264"/>
      </a:accent4>
      <a:accent5>
        <a:srgbClr val="960028"/>
      </a:accent5>
      <a:accent6>
        <a:srgbClr val="E6E6E6"/>
      </a:accent6>
      <a:hlink>
        <a:srgbClr val="376EA5"/>
      </a:hlink>
      <a:folHlink>
        <a:srgbClr val="C80028"/>
      </a:folHlink>
    </a:clrScheme>
    <a:fontScheme name="Font TIM">
      <a:majorFont>
        <a:latin typeface="TIM Sans"/>
        <a:ea typeface="ＭＳ Ｐゴシック"/>
        <a:cs typeface="Arial"/>
      </a:majorFont>
      <a:minorFont>
        <a:latin typeface="TIM Sans Light"/>
        <a:ea typeface="ＭＳ Ｐゴシック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zione standard6" id="{73C9A087-5DA7-49F9-83EB-66A9A615C1CF}" vid="{374AF585-F304-4129-8D3C-28A16BC6F50C}"/>
    </a:ext>
  </a:extLst>
</a:theme>
</file>

<file path=ppt/theme/theme7.xml><?xml version="1.0" encoding="utf-8"?>
<a:theme xmlns:a="http://schemas.openxmlformats.org/drawingml/2006/main" name="1_Personalizza struttur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8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9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1928A4D5A028645B1E3DD8C5B58D26C" ma:contentTypeVersion="5" ma:contentTypeDescription="Create a new document." ma:contentTypeScope="" ma:versionID="1f0c3e5ca05159326ce2371d1c7ff0df">
  <xsd:schema xmlns:xsd="http://www.w3.org/2001/XMLSchema" xmlns:xs="http://www.w3.org/2001/XMLSchema" xmlns:p="http://schemas.microsoft.com/office/2006/metadata/properties" xmlns:ns3="82d1457a-94b3-44a0-8d8b-7f554eee38ce" xmlns:ns4="b31a109a-9550-45a7-83c0-4f7bf5228237" targetNamespace="http://schemas.microsoft.com/office/2006/metadata/properties" ma:root="true" ma:fieldsID="92dd931d0780f17c896bd99a30e62f37" ns3:_="" ns4:_="">
    <xsd:import namespace="82d1457a-94b3-44a0-8d8b-7f554eee38ce"/>
    <xsd:import namespace="b31a109a-9550-45a7-83c0-4f7bf5228237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2d1457a-94b3-44a0-8d8b-7f554eee38c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description="" ma:hidden="true" ma:internalName="MediaServiceFast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31a109a-9550-45a7-83c0-4f7bf522823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F4C7A37B-C9B1-4591-9744-F5E9C4DE877E}">
  <ds:schemaRefs>
    <ds:schemaRef ds:uri="b31a109a-9550-45a7-83c0-4f7bf5228237"/>
    <ds:schemaRef ds:uri="http://purl.org/dc/terms/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purl.org/dc/dcmitype/"/>
    <ds:schemaRef ds:uri="http://schemas.microsoft.com/office/infopath/2007/PartnerControls"/>
    <ds:schemaRef ds:uri="82d1457a-94b3-44a0-8d8b-7f554eee38ce"/>
    <ds:schemaRef ds:uri="http://schemas.microsoft.com/office/2006/metadata/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18A76979-01E0-4DF7-96DE-FC4A9D8CB0F6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F7D5FF31-8CAE-4D4D-9F4C-FEC913BA871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82d1457a-94b3-44a0-8d8b-7f554eee38ce"/>
    <ds:schemaRef ds:uri="b31a109a-9550-45a7-83c0-4f7bf522823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New Template TIM_4 3</Template>
  <TotalTime>0</TotalTime>
  <Words>527</Words>
  <Application>Microsoft Office PowerPoint</Application>
  <PresentationFormat>Widescreen</PresentationFormat>
  <Paragraphs>85</Paragraphs>
  <Slides>4</Slides>
  <Notes>3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10</vt:i4>
      </vt:variant>
      <vt:variant>
        <vt:lpstr>Tema</vt:lpstr>
      </vt:variant>
      <vt:variant>
        <vt:i4>7</vt:i4>
      </vt:variant>
      <vt:variant>
        <vt:lpstr>Server OLE incorporati</vt:lpstr>
      </vt:variant>
      <vt:variant>
        <vt:i4>1</vt:i4>
      </vt:variant>
      <vt:variant>
        <vt:lpstr>Titoli diapositive</vt:lpstr>
      </vt:variant>
      <vt:variant>
        <vt:i4>4</vt:i4>
      </vt:variant>
    </vt:vector>
  </HeadingPairs>
  <TitlesOfParts>
    <vt:vector size="22" baseType="lpstr">
      <vt:lpstr>MS PGothic</vt:lpstr>
      <vt:lpstr>MS PGothic</vt:lpstr>
      <vt:lpstr>Arial</vt:lpstr>
      <vt:lpstr>Calibri</vt:lpstr>
      <vt:lpstr>Calibri Light</vt:lpstr>
      <vt:lpstr>Franklin Gothic Medium</vt:lpstr>
      <vt:lpstr>TIM Sans</vt:lpstr>
      <vt:lpstr>TIM Sans Light</vt:lpstr>
      <vt:lpstr>TIM Sans Medium</vt:lpstr>
      <vt:lpstr>Wingdings</vt:lpstr>
      <vt:lpstr>3_Master - Cover 2 SMART3</vt:lpstr>
      <vt:lpstr>Personalizza struttura</vt:lpstr>
      <vt:lpstr>Best in class</vt:lpstr>
      <vt:lpstr>Master - Cover 4</vt:lpstr>
      <vt:lpstr>1_Master - Cover 4</vt:lpstr>
      <vt:lpstr>1_Best in class</vt:lpstr>
      <vt:lpstr>1_Personalizza struttura</vt:lpstr>
      <vt:lpstr>Diapositiva think-cell</vt:lpstr>
      <vt:lpstr>     Roma, 15 novembre 2019   Procedure di passaggio  dei clienti di operatori di rete fissa che utilizzano reti FTTH di operatori Wholesale diversi da TIM   Allegato 3  Codice di migrazione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2017-09-05T15:42:02Z</dcterms:created>
  <dcterms:modified xsi:type="dcterms:W3CDTF">2019-11-19T16:46:17Z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0359f705-2ba0-454b-9cfc-6ce5bcaac040_Enabled">
    <vt:lpwstr>True</vt:lpwstr>
  </property>
  <property fmtid="{D5CDD505-2E9C-101B-9397-08002B2CF9AE}" pid="3" name="MSIP_Label_0359f705-2ba0-454b-9cfc-6ce5bcaac040_SiteId">
    <vt:lpwstr>68283f3b-8487-4c86-adb3-a5228f18b893</vt:lpwstr>
  </property>
  <property fmtid="{D5CDD505-2E9C-101B-9397-08002B2CF9AE}" pid="4" name="MSIP_Label_0359f705-2ba0-454b-9cfc-6ce5bcaac040_Owner">
    <vt:lpwstr>Luca.CORDELLI@vodafone.com</vt:lpwstr>
  </property>
  <property fmtid="{D5CDD505-2E9C-101B-9397-08002B2CF9AE}" pid="5" name="MSIP_Label_0359f705-2ba0-454b-9cfc-6ce5bcaac040_SetDate">
    <vt:lpwstr>2019-07-01T09:29:33.8465900Z</vt:lpwstr>
  </property>
  <property fmtid="{D5CDD505-2E9C-101B-9397-08002B2CF9AE}" pid="6" name="MSIP_Label_0359f705-2ba0-454b-9cfc-6ce5bcaac040_Name">
    <vt:lpwstr>C2 General</vt:lpwstr>
  </property>
  <property fmtid="{D5CDD505-2E9C-101B-9397-08002B2CF9AE}" pid="7" name="MSIP_Label_0359f705-2ba0-454b-9cfc-6ce5bcaac040_Application">
    <vt:lpwstr>Microsoft Azure Information Protection</vt:lpwstr>
  </property>
  <property fmtid="{D5CDD505-2E9C-101B-9397-08002B2CF9AE}" pid="8" name="MSIP_Label_0359f705-2ba0-454b-9cfc-6ce5bcaac040_Extended_MSFT_Method">
    <vt:lpwstr>Automatic</vt:lpwstr>
  </property>
  <property fmtid="{D5CDD505-2E9C-101B-9397-08002B2CF9AE}" pid="9" name="Sensitivity">
    <vt:lpwstr>C2 General</vt:lpwstr>
  </property>
  <property fmtid="{D5CDD505-2E9C-101B-9397-08002B2CF9AE}" pid="10" name="ContentTypeId">
    <vt:lpwstr>0x010100F1928A4D5A028645B1E3DD8C5B58D26C</vt:lpwstr>
  </property>
</Properties>
</file>