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theme/theme3.xml" ContentType="application/vnd.openxmlformats-officedocument.theme+xml"/>
  <Override PartName="/ppt/slideLayouts/slideLayout14.xml" ContentType="application/vnd.openxmlformats-officedocument.presentationml.slideLayout+xml"/>
  <Override PartName="/ppt/theme/theme4.xml" ContentType="application/vnd.openxmlformats-officedocument.theme+xml"/>
  <Override PartName="/ppt/slideLayouts/slideLayout15.xml" ContentType="application/vnd.openxmlformats-officedocument.presentationml.slideLayout+xml"/>
  <Override PartName="/ppt/theme/theme5.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6.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embedTrueTypeFonts="1" saveSubsetFonts="1">
  <p:sldMasterIdLst>
    <p:sldMasterId id="2147483717" r:id="rId4"/>
    <p:sldMasterId id="2147483745" r:id="rId5"/>
    <p:sldMasterId id="2147483727" r:id="rId6"/>
    <p:sldMasterId id="2147483733" r:id="rId7"/>
    <p:sldMasterId id="2147483737" r:id="rId8"/>
    <p:sldMasterId id="2147483739" r:id="rId9"/>
    <p:sldMasterId id="2147483757" r:id="rId10"/>
  </p:sldMasterIdLst>
  <p:notesMasterIdLst>
    <p:notesMasterId r:id="rId26"/>
  </p:notesMasterIdLst>
  <p:handoutMasterIdLst>
    <p:handoutMasterId r:id="rId27"/>
  </p:handoutMasterIdLst>
  <p:sldIdLst>
    <p:sldId id="1544" r:id="rId11"/>
    <p:sldId id="1937" r:id="rId12"/>
    <p:sldId id="1986" r:id="rId13"/>
    <p:sldId id="1984" r:id="rId14"/>
    <p:sldId id="1985" r:id="rId15"/>
    <p:sldId id="1577" r:id="rId16"/>
    <p:sldId id="1991" r:id="rId17"/>
    <p:sldId id="1983" r:id="rId18"/>
    <p:sldId id="1581" r:id="rId19"/>
    <p:sldId id="1955" r:id="rId20"/>
    <p:sldId id="1952" r:id="rId21"/>
    <p:sldId id="1994" r:id="rId22"/>
    <p:sldId id="1990" r:id="rId23"/>
    <p:sldId id="1993" r:id="rId24"/>
    <p:sldId id="1940" r:id="rId25"/>
  </p:sldIdLst>
  <p:sldSz cx="12192000" cy="6858000"/>
  <p:notesSz cx="6797675" cy="9926638"/>
  <p:embeddedFontLst>
    <p:embeddedFont>
      <p:font typeface="Calibri" panose="020F0502020204030204" pitchFamily="34" charset="0"/>
      <p:regular r:id="rId28"/>
      <p:bold r:id="rId29"/>
      <p:italic r:id="rId30"/>
      <p:boldItalic r:id="rId31"/>
    </p:embeddedFont>
    <p:embeddedFont>
      <p:font typeface="Calibri Light" panose="020F0302020204030204" pitchFamily="34" charset="0"/>
      <p:regular r:id="rId32"/>
      <p:italic r:id="rId33"/>
    </p:embeddedFont>
    <p:embeddedFont>
      <p:font typeface="Franklin Gothic Book" panose="020B0503020102020204" pitchFamily="34" charset="0"/>
      <p:regular r:id="rId34"/>
      <p:italic r:id="rId35"/>
    </p:embeddedFont>
    <p:embeddedFont>
      <p:font typeface="Franklin Gothic Medium" panose="020B0603020102020204" pitchFamily="34" charset="0"/>
      <p:regular r:id="rId36"/>
      <p:italic r:id="rId37"/>
    </p:embeddedFont>
    <p:embeddedFont>
      <p:font typeface="TIM Sans" panose="02020503040602060503" pitchFamily="18" charset="0"/>
      <p:regular r:id="rId38"/>
      <p:bold r:id="rId39"/>
      <p:italic r:id="rId40"/>
      <p:boldItalic r:id="rId41"/>
    </p:embeddedFont>
    <p:embeddedFont>
      <p:font typeface="TIM Sans Light" panose="02020503040602060503" pitchFamily="18" charset="0"/>
      <p:regular r:id="rId42"/>
      <p:italic r:id="rId43"/>
    </p:embeddedFont>
    <p:embeddedFont>
      <p:font typeface="TIM Sans Medium" panose="02020503040602060503" pitchFamily="18" charset="0"/>
      <p:regular r:id="rId44"/>
      <p:italic r:id="rId45"/>
    </p:embeddedFont>
  </p:embeddedFontLst>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7" orient="horz" pos="3748" userDrawn="1">
          <p15:clr>
            <a:srgbClr val="A4A3A4"/>
          </p15:clr>
        </p15:guide>
        <p15:guide id="8" orient="horz" pos="5" userDrawn="1">
          <p15:clr>
            <a:srgbClr val="A4A3A4"/>
          </p15:clr>
        </p15:guide>
        <p15:guide id="9" orient="horz" pos="1525" userDrawn="1">
          <p15:clr>
            <a:srgbClr val="A4A3A4"/>
          </p15:clr>
        </p15:guide>
        <p15:guide id="10" orient="horz" pos="119" userDrawn="1">
          <p15:clr>
            <a:srgbClr val="A4A3A4"/>
          </p15:clr>
        </p15:guide>
        <p15:guide id="15" pos="6924" userDrawn="1">
          <p15:clr>
            <a:srgbClr val="A4A3A4"/>
          </p15:clr>
        </p15:guide>
        <p15:guide id="16" pos="1346" userDrawn="1">
          <p15:clr>
            <a:srgbClr val="A4A3A4"/>
          </p15:clr>
        </p15:guide>
        <p15:guide id="17" pos="1980" userDrawn="1">
          <p15:clr>
            <a:srgbClr val="A4A3A4"/>
          </p15:clr>
        </p15:guide>
        <p15:guide id="18" pos="1708" userDrawn="1">
          <p15:clr>
            <a:srgbClr val="A4A3A4"/>
          </p15:clr>
        </p15:guide>
        <p15:guide id="20" pos="4588" userDrawn="1">
          <p15:clr>
            <a:srgbClr val="A4A3A4"/>
          </p15:clr>
        </p15:guide>
        <p15:guide id="21" pos="258" userDrawn="1">
          <p15:clr>
            <a:srgbClr val="A4A3A4"/>
          </p15:clr>
        </p15:guide>
        <p15:guide id="22" pos="2571" userDrawn="1">
          <p15:clr>
            <a:srgbClr val="A4A3A4"/>
          </p15:clr>
        </p15:guide>
        <p15:guide id="23" pos="1323"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94" name="Autore" initials="A" lastIdx="0" clrIdx="9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99"/>
    <a:srgbClr val="2B85C5"/>
    <a:srgbClr val="569ACA"/>
    <a:srgbClr val="FFFFFF"/>
    <a:srgbClr val="00478D"/>
    <a:srgbClr val="0099FF"/>
    <a:srgbClr val="F2F2F2"/>
    <a:srgbClr val="EB0028"/>
    <a:srgbClr val="C3C3C3"/>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06799F8-075E-4A3A-A7F6-7FBC6576F1A4}" styleName="Stile con tema 2 - Colore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Stile con tema 2 - Colore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Stile con tema 2 - Colore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Stile con tema 1 - Colore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Stile chiaro 2 - Colore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Stile medio 1 - Colore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ABFCF23-3B69-468F-B69F-88F6DE6A72F2}" styleName="Stile medio 1 - Colore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DCAF9ED-07DC-4A11-8D7F-57B35C25682E}" styleName="Stile medio 1 - Colore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F5AB1C69-6EDB-4FF4-983F-18BD219EF322}" styleName="Stile medio 2 - Colore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2DE63D5-997A-4646-A377-4702673A728D}" styleName="Stile chiaro 2 - Colore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EB9631B5-78F2-41C9-869B-9F39066F8104}" styleName="Stile medio 3 - Colore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C083E6E3-FA7D-4D7B-A595-EF9225AFEA82}" styleName="Stile chiaro 1 - Colore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616DA210-FB5B-4158-B5E0-FEB733F419BA}" styleName="Stile chiaro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912C8C85-51F0-491E-9774-3900AFEF0FD7}" styleName="Stile chiaro 2 - Colore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7292A2E-F333-43FB-9621-5CBBE7FDCDCB}" styleName="Stile chiaro 2 - Colore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695" autoAdjust="0"/>
    <p:restoredTop sz="92795" autoAdjust="0"/>
  </p:normalViewPr>
  <p:slideViewPr>
    <p:cSldViewPr snapToGrid="0">
      <p:cViewPr varScale="1">
        <p:scale>
          <a:sx n="50" d="100"/>
          <a:sy n="50" d="100"/>
        </p:scale>
        <p:origin x="1520" y="44"/>
      </p:cViewPr>
      <p:guideLst>
        <p:guide orient="horz" pos="3748"/>
        <p:guide orient="horz" pos="5"/>
        <p:guide orient="horz" pos="1525"/>
        <p:guide orient="horz" pos="119"/>
        <p:guide pos="6924"/>
        <p:guide pos="1346"/>
        <p:guide pos="1980"/>
        <p:guide pos="1708"/>
        <p:guide pos="4588"/>
        <p:guide pos="258"/>
        <p:guide pos="2571"/>
        <p:guide pos="1323"/>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 d="1"/>
        <a:sy n="1" d="1"/>
      </p:scale>
      <p:origin x="0" y="-3136"/>
    </p:cViewPr>
  </p:sorterViewPr>
  <p:notesViewPr>
    <p:cSldViewPr snapToGrid="0">
      <p:cViewPr varScale="1">
        <p:scale>
          <a:sx n="68" d="100"/>
          <a:sy n="68" d="100"/>
        </p:scale>
        <p:origin x="3101" y="4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notesMaster" Target="notesMasters/notesMaster1.xml"/><Relationship Id="rId39" Type="http://schemas.openxmlformats.org/officeDocument/2006/relationships/font" Target="fonts/font12.fntdata"/><Relationship Id="rId3" Type="http://schemas.openxmlformats.org/officeDocument/2006/relationships/customXml" Target="../customXml/item3.xml"/><Relationship Id="rId21" Type="http://schemas.openxmlformats.org/officeDocument/2006/relationships/slide" Target="slides/slide11.xml"/><Relationship Id="rId34" Type="http://schemas.openxmlformats.org/officeDocument/2006/relationships/font" Target="fonts/font7.fntdata"/><Relationship Id="rId42" Type="http://schemas.openxmlformats.org/officeDocument/2006/relationships/font" Target="fonts/font15.fntdata"/><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font" Target="fonts/font6.fntdata"/><Relationship Id="rId38" Type="http://schemas.openxmlformats.org/officeDocument/2006/relationships/font" Target="fonts/font11.fntdata"/><Relationship Id="rId46"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font" Target="fonts/font2.fntdata"/><Relationship Id="rId41" Type="http://schemas.openxmlformats.org/officeDocument/2006/relationships/font" Target="fonts/font14.fntdata"/><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font" Target="fonts/font5.fntdata"/><Relationship Id="rId37" Type="http://schemas.openxmlformats.org/officeDocument/2006/relationships/font" Target="fonts/font10.fntdata"/><Relationship Id="rId40" Type="http://schemas.openxmlformats.org/officeDocument/2006/relationships/font" Target="fonts/font13.fntdata"/><Relationship Id="rId45" Type="http://schemas.openxmlformats.org/officeDocument/2006/relationships/font" Target="fonts/font18.fntdata"/><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font" Target="fonts/font1.fntdata"/><Relationship Id="rId36" Type="http://schemas.openxmlformats.org/officeDocument/2006/relationships/font" Target="fonts/font9.fntdata"/><Relationship Id="rId49" Type="http://schemas.openxmlformats.org/officeDocument/2006/relationships/theme" Target="theme/theme1.xml"/><Relationship Id="rId10" Type="http://schemas.openxmlformats.org/officeDocument/2006/relationships/slideMaster" Target="slideMasters/slideMaster7.xml"/><Relationship Id="rId19" Type="http://schemas.openxmlformats.org/officeDocument/2006/relationships/slide" Target="slides/slide9.xml"/><Relationship Id="rId31" Type="http://schemas.openxmlformats.org/officeDocument/2006/relationships/font" Target="fonts/font4.fntdata"/><Relationship Id="rId44" Type="http://schemas.openxmlformats.org/officeDocument/2006/relationships/font" Target="fonts/font17.fntdata"/><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handoutMaster" Target="handoutMasters/handoutMaster1.xml"/><Relationship Id="rId30" Type="http://schemas.openxmlformats.org/officeDocument/2006/relationships/font" Target="fonts/font3.fntdata"/><Relationship Id="rId35" Type="http://schemas.openxmlformats.org/officeDocument/2006/relationships/font" Target="fonts/font8.fntdata"/><Relationship Id="rId43" Type="http://schemas.openxmlformats.org/officeDocument/2006/relationships/font" Target="fonts/font16.fntdata"/><Relationship Id="rId48" Type="http://schemas.openxmlformats.org/officeDocument/2006/relationships/viewProps" Target="viewProps.xml"/><Relationship Id="rId8" Type="http://schemas.openxmlformats.org/officeDocument/2006/relationships/slideMaster" Target="slideMasters/slideMaster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bwMode="auto">
          <a:xfrm>
            <a:off x="3850443" y="0"/>
            <a:ext cx="2945659" cy="498056"/>
          </a:xfrm>
          <a:prstGeom prst="rect">
            <a:avLst/>
          </a:prstGeom>
        </p:spPr>
        <p:txBody>
          <a:bodyPr vert="horz" lIns="91440" tIns="45720" rIns="91440" bIns="45720" rtlCol="0"/>
          <a:lstStyle>
            <a:lvl1pPr algn="r">
              <a:defRPr sz="1200"/>
            </a:lvl1pPr>
          </a:lstStyle>
          <a:p>
            <a:fld id="{B78B6869-4D22-4EA4-BF9D-2104929ABA44}" type="datetimeFigureOut">
              <a:rPr lang="en-US" smtClean="0"/>
              <a:t>6/21/2022</a:t>
            </a:fld>
            <a:endParaRPr lang="en-US" dirty="0"/>
          </a:p>
        </p:txBody>
      </p:sp>
      <p:sp>
        <p:nvSpPr>
          <p:cNvPr id="4" name="Footer Placeholder 3"/>
          <p:cNvSpPr>
            <a:spLocks noGrp="1"/>
          </p:cNvSpPr>
          <p:nvPr>
            <p:ph type="ftr" sz="quarter" idx="2"/>
          </p:nvPr>
        </p:nvSpPr>
        <p:spPr bwMode="auto">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bwMode="auto">
          <a:xfrm>
            <a:off x="3850443" y="9428584"/>
            <a:ext cx="2945659" cy="498055"/>
          </a:xfrm>
          <a:prstGeom prst="rect">
            <a:avLst/>
          </a:prstGeom>
        </p:spPr>
        <p:txBody>
          <a:bodyPr vert="horz" lIns="91440" tIns="45720" rIns="91440" bIns="45720" rtlCol="0" anchor="b"/>
          <a:lstStyle>
            <a:lvl1pPr algn="r">
              <a:defRPr sz="1200"/>
            </a:lvl1pPr>
          </a:lstStyle>
          <a:p>
            <a:fld id="{4A1A964E-E308-4AA7-AC53-353F2BF552B0}" type="slidenum">
              <a:rPr lang="en-US" smtClean="0"/>
              <a:t>‹N›</a:t>
            </a:fld>
            <a:endParaRPr lang="en-US" dirty="0"/>
          </a:p>
        </p:txBody>
      </p:sp>
    </p:spTree>
    <p:extLst>
      <p:ext uri="{BB962C8B-B14F-4D97-AF65-F5344CB8AC3E}">
        <p14:creationId xmlns:p14="http://schemas.microsoft.com/office/powerpoint/2010/main" val="25851210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bwMode="auto">
          <a:xfrm>
            <a:off x="0" y="0"/>
            <a:ext cx="2945659" cy="496332"/>
          </a:xfrm>
          <a:prstGeom prst="rect">
            <a:avLst/>
          </a:prstGeom>
        </p:spPr>
        <p:txBody>
          <a:bodyPr vert="horz" lIns="91440" tIns="45720" rIns="91440" bIns="45720" rtlCol="0"/>
          <a:lstStyle>
            <a:lvl1pPr algn="l">
              <a:defRPr sz="1200"/>
            </a:lvl1pPr>
          </a:lstStyle>
          <a:p>
            <a:endParaRPr lang="it-IT" dirty="0"/>
          </a:p>
        </p:txBody>
      </p:sp>
      <p:sp>
        <p:nvSpPr>
          <p:cNvPr id="3" name="Segnaposto data 2"/>
          <p:cNvSpPr>
            <a:spLocks noGrp="1"/>
          </p:cNvSpPr>
          <p:nvPr>
            <p:ph type="dt" idx="1"/>
          </p:nvPr>
        </p:nvSpPr>
        <p:spPr bwMode="auto">
          <a:xfrm>
            <a:off x="3850443" y="0"/>
            <a:ext cx="2945659" cy="496332"/>
          </a:xfrm>
          <a:prstGeom prst="rect">
            <a:avLst/>
          </a:prstGeom>
        </p:spPr>
        <p:txBody>
          <a:bodyPr vert="horz" lIns="91440" tIns="45720" rIns="91440" bIns="45720" rtlCol="0"/>
          <a:lstStyle>
            <a:lvl1pPr algn="r">
              <a:defRPr sz="1200"/>
            </a:lvl1pPr>
          </a:lstStyle>
          <a:p>
            <a:fld id="{EFE957CE-6E0C-491F-AB62-528D4BA48D63}" type="datetimeFigureOut">
              <a:rPr lang="it-IT" smtClean="0"/>
              <a:t>21/06/2022</a:t>
            </a:fld>
            <a:endParaRPr lang="it-IT" dirty="0"/>
          </a:p>
        </p:txBody>
      </p:sp>
      <p:sp>
        <p:nvSpPr>
          <p:cNvPr id="4" name="Segnaposto immagine diapositiva 3"/>
          <p:cNvSpPr>
            <a:spLocks noGrp="1" noRot="1" noChangeAspect="1"/>
          </p:cNvSpPr>
          <p:nvPr>
            <p:ph type="sldImg" idx="2"/>
          </p:nvPr>
        </p:nvSpPr>
        <p:spPr bwMode="auto">
          <a:xfrm>
            <a:off x="90488" y="744538"/>
            <a:ext cx="6616700" cy="3722687"/>
          </a:xfrm>
          <a:prstGeom prst="rect">
            <a:avLst/>
          </a:prstGeom>
          <a:noFill/>
          <a:ln w="12700">
            <a:solidFill>
              <a:prstClr val="black"/>
            </a:solidFill>
          </a:ln>
        </p:spPr>
        <p:txBody>
          <a:bodyPr vert="horz" lIns="91440" tIns="45720" rIns="91440" bIns="45720" rtlCol="0" anchor="ctr"/>
          <a:lstStyle/>
          <a:p>
            <a:endParaRPr lang="it-IT" dirty="0"/>
          </a:p>
        </p:txBody>
      </p:sp>
      <p:sp>
        <p:nvSpPr>
          <p:cNvPr id="5" name="Segnaposto note 4"/>
          <p:cNvSpPr>
            <a:spLocks noGrp="1"/>
          </p:cNvSpPr>
          <p:nvPr>
            <p:ph type="body" sz="quarter" idx="3"/>
          </p:nvPr>
        </p:nvSpPr>
        <p:spPr bwMode="auto">
          <a:xfrm>
            <a:off x="679768" y="4715153"/>
            <a:ext cx="5438140" cy="4466987"/>
          </a:xfrm>
          <a:prstGeom prst="rect">
            <a:avLst/>
          </a:prstGeom>
        </p:spPr>
        <p:txBody>
          <a:bodyPr vert="horz" lIns="91440" tIns="45720" rIns="91440" bIns="45720"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bwMode="auto">
          <a:xfrm>
            <a:off x="0" y="9428583"/>
            <a:ext cx="2945659" cy="496332"/>
          </a:xfrm>
          <a:prstGeom prst="rect">
            <a:avLst/>
          </a:prstGeom>
        </p:spPr>
        <p:txBody>
          <a:bodyPr vert="horz" lIns="91440" tIns="45720" rIns="91440" bIns="45720" rtlCol="0" anchor="b"/>
          <a:lstStyle>
            <a:lvl1pPr algn="l">
              <a:defRPr sz="1200"/>
            </a:lvl1pPr>
          </a:lstStyle>
          <a:p>
            <a:endParaRPr lang="it-IT" dirty="0"/>
          </a:p>
        </p:txBody>
      </p:sp>
      <p:sp>
        <p:nvSpPr>
          <p:cNvPr id="7" name="Segnaposto numero diapositiva 6"/>
          <p:cNvSpPr>
            <a:spLocks noGrp="1"/>
          </p:cNvSpPr>
          <p:nvPr>
            <p:ph type="sldNum" sz="quarter" idx="5"/>
          </p:nvPr>
        </p:nvSpPr>
        <p:spPr bwMode="auto">
          <a:xfrm>
            <a:off x="3850443" y="9428583"/>
            <a:ext cx="2945659" cy="496332"/>
          </a:xfrm>
          <a:prstGeom prst="rect">
            <a:avLst/>
          </a:prstGeom>
        </p:spPr>
        <p:txBody>
          <a:bodyPr vert="horz" lIns="91440" tIns="45720" rIns="91440" bIns="45720" rtlCol="0" anchor="b"/>
          <a:lstStyle>
            <a:lvl1pPr algn="r">
              <a:defRPr sz="1200"/>
            </a:lvl1pPr>
          </a:lstStyle>
          <a:p>
            <a:fld id="{3BFA66FB-BC1E-422A-A001-390866B61104}" type="slidenum">
              <a:rPr lang="it-IT" smtClean="0"/>
              <a:t>‹N›</a:t>
            </a:fld>
            <a:endParaRPr lang="it-IT" dirty="0"/>
          </a:p>
        </p:txBody>
      </p:sp>
    </p:spTree>
    <p:extLst>
      <p:ext uri="{BB962C8B-B14F-4D97-AF65-F5344CB8AC3E}">
        <p14:creationId xmlns:p14="http://schemas.microsoft.com/office/powerpoint/2010/main" val="21093288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3BFA66FB-BC1E-422A-A001-390866B61104}" type="slidenum">
              <a:rPr lang="it-IT" smtClean="0"/>
              <a:t>1</a:t>
            </a:fld>
            <a:endParaRPr lang="it-IT" dirty="0"/>
          </a:p>
        </p:txBody>
      </p:sp>
    </p:spTree>
    <p:extLst>
      <p:ext uri="{BB962C8B-B14F-4D97-AF65-F5344CB8AC3E}">
        <p14:creationId xmlns:p14="http://schemas.microsoft.com/office/powerpoint/2010/main" val="19751957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2268105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724987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759498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206691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995770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egnaposto immagine diapositiva 1">
            <a:extLst>
              <a:ext uri="{FF2B5EF4-FFF2-40B4-BE49-F238E27FC236}">
                <a16:creationId xmlns:a16="http://schemas.microsoft.com/office/drawing/2014/main" id="{F046FDD9-9924-4ACB-A84C-B1F18C9CEC23}"/>
              </a:ext>
            </a:extLst>
          </p:cNvPr>
          <p:cNvSpPr>
            <a:spLocks noGrp="1" noRot="1" noChangeAspect="1" noTextEdit="1"/>
          </p:cNvSpPr>
          <p:nvPr>
            <p:ph type="sldImg"/>
          </p:nvPr>
        </p:nvSpPr>
        <p:spPr bwMode="auto">
          <a:xfrm>
            <a:off x="77788" y="733425"/>
            <a:ext cx="6513512" cy="366553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Segnaposto note 2">
            <a:extLst>
              <a:ext uri="{FF2B5EF4-FFF2-40B4-BE49-F238E27FC236}">
                <a16:creationId xmlns:a16="http://schemas.microsoft.com/office/drawing/2014/main" id="{71EAB5A5-E2DB-43E8-96F0-D41B17B3E54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it-IT" altLang="it-IT"/>
          </a:p>
        </p:txBody>
      </p:sp>
      <p:sp>
        <p:nvSpPr>
          <p:cNvPr id="35844" name="Segnaposto numero diapositiva 3">
            <a:extLst>
              <a:ext uri="{FF2B5EF4-FFF2-40B4-BE49-F238E27FC236}">
                <a16:creationId xmlns:a16="http://schemas.microsoft.com/office/drawing/2014/main" id="{B60FCE67-FD6D-409E-8189-9EEBF343F262}"/>
              </a:ext>
            </a:extLst>
          </p:cNvPr>
          <p:cNvSpPr txBox="1">
            <a:spLocks noGrp="1"/>
          </p:cNvSpPr>
          <p:nvPr/>
        </p:nvSpPr>
        <p:spPr bwMode="auto">
          <a:xfrm>
            <a:off x="3778250" y="9285288"/>
            <a:ext cx="28892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fld id="{8B5771B6-B9B4-4E47-ACD5-B95138690E9A}" type="slidenum">
              <a:rPr lang="it-IT" altLang="it-IT" sz="1200">
                <a:latin typeface="Calibri" panose="020F0502020204030204" pitchFamily="34" charset="0"/>
              </a:rPr>
              <a:pPr algn="r" eaLnBrk="1" hangingPunct="1"/>
              <a:t>15</a:t>
            </a:fld>
            <a:endParaRPr lang="it-IT" altLang="it-IT" sz="1200">
              <a:latin typeface="Calibri" panose="020F0502020204030204" pitchFamily="34" charset="0"/>
            </a:endParaRPr>
          </a:p>
        </p:txBody>
      </p:sp>
    </p:spTree>
    <p:extLst>
      <p:ext uri="{BB962C8B-B14F-4D97-AF65-F5344CB8AC3E}">
        <p14:creationId xmlns:p14="http://schemas.microsoft.com/office/powerpoint/2010/main" val="34594939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Rectangle 7"/>
          <p:cNvSpPr txBox="1">
            <a:spLocks noGrp="1" noChangeArrowheads="1"/>
          </p:cNvSpPr>
          <p:nvPr/>
        </p:nvSpPr>
        <p:spPr bwMode="auto">
          <a:xfrm>
            <a:off x="3815827" y="10236936"/>
            <a:ext cx="2920483" cy="537608"/>
          </a:xfrm>
          <a:prstGeom prst="rect">
            <a:avLst/>
          </a:prstGeom>
          <a:noFill/>
          <a:ln w="9525">
            <a:noFill/>
            <a:miter lim="800000"/>
            <a:headEnd/>
            <a:tailEnd/>
          </a:ln>
        </p:spPr>
        <p:txBody>
          <a:bodyPr lIns="96661" tIns="48331" rIns="96661" bIns="48331" anchor="b"/>
          <a:lstStyle/>
          <a:p>
            <a:pPr algn="r" defTabSz="966788"/>
            <a:fld id="{64F613D9-D2AF-4BD4-9B1F-428E196CAA21}" type="slidenum">
              <a:rPr kumimoji="0" lang="it-IT" sz="1300">
                <a:latin typeface="Franklin Gothic Book" pitchFamily="34" charset="0"/>
              </a:rPr>
              <a:pPr algn="r" defTabSz="966788"/>
              <a:t>2</a:t>
            </a:fld>
            <a:endParaRPr kumimoji="0" lang="it-IT" sz="1300">
              <a:latin typeface="Franklin Gothic Book" pitchFamily="34" charset="0"/>
            </a:endParaRPr>
          </a:p>
        </p:txBody>
      </p:sp>
      <p:sp>
        <p:nvSpPr>
          <p:cNvPr id="97282" name="Rectangle 2"/>
          <p:cNvSpPr>
            <a:spLocks noGrp="1" noRot="1" noChangeAspect="1" noChangeArrowheads="1" noTextEdit="1"/>
          </p:cNvSpPr>
          <p:nvPr>
            <p:ph type="sldImg"/>
          </p:nvPr>
        </p:nvSpPr>
        <p:spPr>
          <a:xfrm>
            <a:off x="-204788" y="803275"/>
            <a:ext cx="7154863" cy="4025900"/>
          </a:xfrm>
          <a:ln/>
        </p:spPr>
      </p:sp>
      <p:sp>
        <p:nvSpPr>
          <p:cNvPr id="97283" name="Rectangle 3"/>
          <p:cNvSpPr>
            <a:spLocks noGrp="1" noChangeArrowheads="1"/>
          </p:cNvSpPr>
          <p:nvPr>
            <p:ph type="body" idx="1"/>
          </p:nvPr>
        </p:nvSpPr>
        <p:spPr bwMode="auto">
          <a:xfrm>
            <a:off x="673482" y="5119336"/>
            <a:ext cx="5390934" cy="4848801"/>
          </a:xfrm>
          <a:prstGeom prst="rect">
            <a:avLst/>
          </a:prstGeom>
          <a:noFill/>
          <a:ln>
            <a:solidFill>
              <a:srgbClr val="000000"/>
            </a:solidFill>
            <a:miter lim="800000"/>
            <a:headEnd/>
            <a:tailEnd/>
          </a:ln>
        </p:spPr>
        <p:txBody>
          <a:bodyPr lIns="96661" tIns="48331" rIns="96661" bIns="48331"/>
          <a:lstStyle/>
          <a:p>
            <a:pPr eaLnBrk="1" hangingPunct="1"/>
            <a:endParaRPr lang="en-US" dirty="0"/>
          </a:p>
        </p:txBody>
      </p:sp>
    </p:spTree>
    <p:extLst>
      <p:ext uri="{BB962C8B-B14F-4D97-AF65-F5344CB8AC3E}">
        <p14:creationId xmlns:p14="http://schemas.microsoft.com/office/powerpoint/2010/main" val="15362323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309969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952634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093389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328497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712389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660321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345896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2">
    <p:spTree>
      <p:nvGrpSpPr>
        <p:cNvPr id="1" name=""/>
        <p:cNvGrpSpPr/>
        <p:nvPr/>
      </p:nvGrpSpPr>
      <p:grpSpPr>
        <a:xfrm>
          <a:off x="0" y="0"/>
          <a:ext cx="0" cy="0"/>
          <a:chOff x="0" y="0"/>
          <a:chExt cx="0" cy="0"/>
        </a:xfrm>
      </p:grpSpPr>
      <p:sp>
        <p:nvSpPr>
          <p:cNvPr id="9" name="Segnaposto testo 14"/>
          <p:cNvSpPr>
            <a:spLocks noGrp="1"/>
          </p:cNvSpPr>
          <p:nvPr>
            <p:ph type="body" sz="quarter" idx="11"/>
          </p:nvPr>
        </p:nvSpPr>
        <p:spPr bwMode="auto">
          <a:xfrm>
            <a:off x="4263689" y="1825011"/>
            <a:ext cx="5973867" cy="321971"/>
          </a:xfrm>
          <a:prstGeom prst="rect">
            <a:avLst/>
          </a:prstGeom>
        </p:spPr>
        <p:txBody>
          <a:bodyPr vert="horz" lIns="0" tIns="0" rIns="0" bIns="0"/>
          <a:lstStyle>
            <a:lvl1pPr marL="0" indent="0">
              <a:buNone/>
              <a:defRPr sz="1202" b="1" i="0" baseline="0">
                <a:solidFill>
                  <a:srgbClr val="FFFFFF"/>
                </a:solidFill>
                <a:latin typeface="TIM Sans" panose="00000500000000000000" pitchFamily="50" charset="0"/>
                <a:cs typeface="Arial" panose="020B0604020202020204" pitchFamily="34" charset="0"/>
              </a:defRPr>
            </a:lvl1pPr>
            <a:lvl2pPr>
              <a:defRPr sz="1401" b="1" i="0" baseline="0">
                <a:solidFill>
                  <a:schemeClr val="accent3"/>
                </a:solidFill>
                <a:latin typeface=""/>
              </a:defRPr>
            </a:lvl2pPr>
            <a:lvl3pPr>
              <a:defRPr sz="1401" b="1" i="0" baseline="0">
                <a:solidFill>
                  <a:schemeClr val="accent3"/>
                </a:solidFill>
                <a:latin typeface=""/>
              </a:defRPr>
            </a:lvl3pPr>
            <a:lvl4pPr>
              <a:defRPr sz="1401" b="1" i="0" baseline="0">
                <a:solidFill>
                  <a:schemeClr val="accent3"/>
                </a:solidFill>
                <a:latin typeface=""/>
              </a:defRPr>
            </a:lvl4pPr>
            <a:lvl5pPr>
              <a:defRPr sz="1401" b="1" i="0" baseline="0">
                <a:solidFill>
                  <a:schemeClr val="accent3"/>
                </a:solidFill>
                <a:latin typeface=""/>
              </a:defRPr>
            </a:lvl5pPr>
          </a:lstStyle>
          <a:p>
            <a:pPr lvl="0"/>
            <a:r>
              <a:rPr lang="it-IT" dirty="0"/>
              <a:t>Fare clic per modificare stili del testo dello schema</a:t>
            </a:r>
          </a:p>
        </p:txBody>
      </p:sp>
      <p:sp>
        <p:nvSpPr>
          <p:cNvPr id="11" name="Titolo 12"/>
          <p:cNvSpPr>
            <a:spLocks noGrp="1"/>
          </p:cNvSpPr>
          <p:nvPr>
            <p:ph type="title" hasCustomPrompt="1"/>
          </p:nvPr>
        </p:nvSpPr>
        <p:spPr bwMode="auto">
          <a:xfrm>
            <a:off x="4250805" y="3140953"/>
            <a:ext cx="6065166" cy="576096"/>
          </a:xfrm>
          <a:prstGeom prst="rect">
            <a:avLst/>
          </a:prstGeom>
        </p:spPr>
        <p:txBody>
          <a:bodyPr vert="horz" lIns="0" tIns="0" rIns="0" bIns="0" anchor="b" anchorCtr="0"/>
          <a:lstStyle>
            <a:lvl1pPr marL="0" marR="0" indent="0" algn="l" defTabSz="457243" rtl="0" eaLnBrk="1" fontAlgn="auto" latinLnBrk="0" hangingPunct="1">
              <a:lnSpc>
                <a:spcPct val="100000"/>
              </a:lnSpc>
              <a:spcBef>
                <a:spcPct val="0"/>
              </a:spcBef>
              <a:spcAft>
                <a:spcPts val="0"/>
              </a:spcAft>
              <a:buClrTx/>
              <a:buSzTx/>
              <a:buFontTx/>
              <a:buNone/>
              <a:tabLst/>
              <a:defRPr sz="2398" baseline="0">
                <a:solidFill>
                  <a:srgbClr val="FFFFFF"/>
                </a:solidFill>
                <a:latin typeface="TIM Sans" panose="02020503040602060503" pitchFamily="18" charset="0"/>
              </a:defRPr>
            </a:lvl1pPr>
          </a:lstStyle>
          <a:p>
            <a:r>
              <a:rPr lang="it-IT" dirty="0"/>
              <a:t>Fare clic per modificare</a:t>
            </a:r>
            <a:br>
              <a:rPr lang="it-IT" dirty="0"/>
            </a:br>
            <a:r>
              <a:rPr lang="it-IT" dirty="0"/>
              <a:t>lo stile del titolo</a:t>
            </a:r>
          </a:p>
        </p:txBody>
      </p:sp>
      <p:sp>
        <p:nvSpPr>
          <p:cNvPr id="17" name="Segnaposto testo 14"/>
          <p:cNvSpPr>
            <a:spLocks noGrp="1"/>
          </p:cNvSpPr>
          <p:nvPr>
            <p:ph type="body" sz="quarter" idx="10"/>
          </p:nvPr>
        </p:nvSpPr>
        <p:spPr bwMode="auto">
          <a:xfrm>
            <a:off x="4250805" y="3800176"/>
            <a:ext cx="6065166" cy="290061"/>
          </a:xfrm>
          <a:prstGeom prst="rect">
            <a:avLst/>
          </a:prstGeom>
        </p:spPr>
        <p:txBody>
          <a:bodyPr vert="horz" lIns="0" tIns="0" rIns="0" bIns="0"/>
          <a:lstStyle>
            <a:lvl1pPr marL="0" indent="0">
              <a:lnSpc>
                <a:spcPct val="70000"/>
              </a:lnSpc>
              <a:buNone/>
              <a:defRPr sz="1401" b="0" i="0" baseline="0">
                <a:solidFill>
                  <a:srgbClr val="FFFFFF"/>
                </a:solidFill>
                <a:latin typeface="+mj-lt"/>
                <a:cs typeface="Arial" panose="020B0604020202020204" pitchFamily="34" charset="0"/>
              </a:defRPr>
            </a:lvl1pPr>
            <a:lvl2pPr>
              <a:defRPr sz="1401" b="1" i="0" baseline="0">
                <a:solidFill>
                  <a:schemeClr val="accent3"/>
                </a:solidFill>
                <a:latin typeface=""/>
              </a:defRPr>
            </a:lvl2pPr>
            <a:lvl3pPr>
              <a:defRPr sz="1401" b="1" i="0" baseline="0">
                <a:solidFill>
                  <a:schemeClr val="accent3"/>
                </a:solidFill>
                <a:latin typeface=""/>
              </a:defRPr>
            </a:lvl3pPr>
            <a:lvl4pPr>
              <a:defRPr sz="1401" b="1" i="0" baseline="0">
                <a:solidFill>
                  <a:schemeClr val="accent3"/>
                </a:solidFill>
                <a:latin typeface=""/>
              </a:defRPr>
            </a:lvl4pPr>
            <a:lvl5pPr>
              <a:defRPr sz="1401" b="1" i="0" baseline="0">
                <a:solidFill>
                  <a:schemeClr val="accent3"/>
                </a:solidFill>
                <a:latin typeface=""/>
              </a:defRPr>
            </a:lvl5pPr>
          </a:lstStyle>
          <a:p>
            <a:pPr lvl="0"/>
            <a:endParaRPr lang="it-IT" dirty="0"/>
          </a:p>
        </p:txBody>
      </p:sp>
      <p:sp>
        <p:nvSpPr>
          <p:cNvPr id="18" name="Segnaposto testo 20"/>
          <p:cNvSpPr>
            <a:spLocks noGrp="1"/>
          </p:cNvSpPr>
          <p:nvPr>
            <p:ph type="body" sz="quarter" idx="14"/>
          </p:nvPr>
        </p:nvSpPr>
        <p:spPr bwMode="auto">
          <a:xfrm>
            <a:off x="4263689" y="2055563"/>
            <a:ext cx="5973867" cy="396066"/>
          </a:xfrm>
          <a:prstGeom prst="rect">
            <a:avLst/>
          </a:prstGeom>
        </p:spPr>
        <p:txBody>
          <a:bodyPr vert="horz" lIns="0" tIns="0" rIns="0" bIns="0"/>
          <a:lstStyle>
            <a:lvl1pPr marL="0" indent="0">
              <a:buNone/>
              <a:defRPr sz="1202" baseline="0">
                <a:solidFill>
                  <a:srgbClr val="FFFFFF"/>
                </a:solidFill>
                <a:latin typeface="TIM Sans" panose="00000500000000000000" pitchFamily="50" charset="0"/>
              </a:defRPr>
            </a:lvl1pPr>
            <a:lvl2pPr>
              <a:defRPr sz="1401">
                <a:solidFill>
                  <a:schemeClr val="accent1"/>
                </a:solidFill>
                <a:latin typeface="Franklin Gothic Medium"/>
              </a:defRPr>
            </a:lvl2pPr>
            <a:lvl3pPr>
              <a:defRPr sz="1401">
                <a:solidFill>
                  <a:schemeClr val="accent1"/>
                </a:solidFill>
                <a:latin typeface="Franklin Gothic Medium"/>
              </a:defRPr>
            </a:lvl3pPr>
            <a:lvl4pPr>
              <a:defRPr sz="1401">
                <a:solidFill>
                  <a:schemeClr val="accent1"/>
                </a:solidFill>
                <a:latin typeface="Franklin Gothic Medium"/>
              </a:defRPr>
            </a:lvl4pPr>
            <a:lvl5pPr>
              <a:defRPr sz="1401">
                <a:solidFill>
                  <a:schemeClr val="accent1"/>
                </a:solidFill>
                <a:latin typeface="Franklin Gothic Medium"/>
              </a:defRPr>
            </a:lvl5pPr>
          </a:lstStyle>
          <a:p>
            <a:pPr lvl="0"/>
            <a:r>
              <a:rPr lang="it-IT" dirty="0"/>
              <a:t>Fare clic per modificare stili del testo dello schema</a:t>
            </a:r>
          </a:p>
        </p:txBody>
      </p:sp>
      <p:sp>
        <p:nvSpPr>
          <p:cNvPr id="19" name="Segnaposto testo 20"/>
          <p:cNvSpPr>
            <a:spLocks noGrp="1"/>
          </p:cNvSpPr>
          <p:nvPr>
            <p:ph type="body" sz="quarter" idx="15"/>
          </p:nvPr>
        </p:nvSpPr>
        <p:spPr bwMode="auto">
          <a:xfrm>
            <a:off x="4263689" y="2326980"/>
            <a:ext cx="5973867" cy="321971"/>
          </a:xfrm>
          <a:prstGeom prst="rect">
            <a:avLst/>
          </a:prstGeom>
        </p:spPr>
        <p:txBody>
          <a:bodyPr vert="horz" lIns="0" tIns="0" rIns="0" bIns="0"/>
          <a:lstStyle>
            <a:lvl1pPr marL="0" indent="0">
              <a:buNone/>
              <a:defRPr sz="1003" baseline="0">
                <a:solidFill>
                  <a:srgbClr val="FFFFFF"/>
                </a:solidFill>
                <a:latin typeface="TIM Sans" panose="00000500000000000000" pitchFamily="50" charset="0"/>
              </a:defRPr>
            </a:lvl1pPr>
            <a:lvl2pPr>
              <a:defRPr sz="1401">
                <a:solidFill>
                  <a:schemeClr val="accent1"/>
                </a:solidFill>
                <a:latin typeface="Franklin Gothic Medium"/>
              </a:defRPr>
            </a:lvl2pPr>
            <a:lvl3pPr>
              <a:defRPr sz="1401">
                <a:solidFill>
                  <a:schemeClr val="accent1"/>
                </a:solidFill>
                <a:latin typeface="Franklin Gothic Medium"/>
              </a:defRPr>
            </a:lvl3pPr>
            <a:lvl4pPr>
              <a:defRPr sz="1401">
                <a:solidFill>
                  <a:schemeClr val="accent1"/>
                </a:solidFill>
                <a:latin typeface="Franklin Gothic Medium"/>
              </a:defRPr>
            </a:lvl4pPr>
            <a:lvl5pPr>
              <a:defRPr sz="1401">
                <a:solidFill>
                  <a:schemeClr val="accent1"/>
                </a:solidFill>
                <a:latin typeface="Franklin Gothic Medium"/>
              </a:defRPr>
            </a:lvl5pPr>
          </a:lstStyle>
          <a:p>
            <a:pPr lvl="0"/>
            <a:r>
              <a:rPr lang="it-IT" dirty="0"/>
              <a:t>Fare clic per modificare stili del testo dello schema</a:t>
            </a:r>
          </a:p>
        </p:txBody>
      </p:sp>
      <p:sp>
        <p:nvSpPr>
          <p:cNvPr id="20" name="Segnaposto testo 23"/>
          <p:cNvSpPr>
            <a:spLocks noGrp="1"/>
          </p:cNvSpPr>
          <p:nvPr>
            <p:ph type="body" sz="quarter" idx="16"/>
          </p:nvPr>
        </p:nvSpPr>
        <p:spPr bwMode="auto">
          <a:xfrm>
            <a:off x="4270124" y="4734467"/>
            <a:ext cx="5855947" cy="179997"/>
          </a:xfrm>
          <a:prstGeom prst="rect">
            <a:avLst/>
          </a:prstGeom>
        </p:spPr>
        <p:txBody>
          <a:bodyPr vert="horz" lIns="0" tIns="0" rIns="0" bIns="0" anchor="ctr" anchorCtr="0"/>
          <a:lstStyle>
            <a:lvl1pPr marL="0" indent="0">
              <a:buNone/>
              <a:defRPr sz="1003" baseline="0">
                <a:solidFill>
                  <a:srgbClr val="FFFFFF"/>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
        <p:nvSpPr>
          <p:cNvPr id="21" name="Segnaposto testo 23"/>
          <p:cNvSpPr>
            <a:spLocks noGrp="1"/>
          </p:cNvSpPr>
          <p:nvPr>
            <p:ph type="body" sz="quarter" idx="17"/>
          </p:nvPr>
        </p:nvSpPr>
        <p:spPr bwMode="auto">
          <a:xfrm>
            <a:off x="4270124" y="4554470"/>
            <a:ext cx="5855947" cy="179997"/>
          </a:xfrm>
          <a:prstGeom prst="rect">
            <a:avLst/>
          </a:prstGeom>
        </p:spPr>
        <p:txBody>
          <a:bodyPr vert="horz" lIns="0" tIns="0" bIns="0" anchor="ctr" anchorCtr="0"/>
          <a:lstStyle>
            <a:lvl1pPr marL="0" indent="0">
              <a:buNone/>
              <a:defRPr sz="1003" baseline="0">
                <a:solidFill>
                  <a:schemeClr val="bg1"/>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Tree>
    <p:extLst>
      <p:ext uri="{BB962C8B-B14F-4D97-AF65-F5344CB8AC3E}">
        <p14:creationId xmlns:p14="http://schemas.microsoft.com/office/powerpoint/2010/main" val="42658140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11F2F4B-2126-47C8-80D7-031BAE7D40DD}"/>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41094764-1B33-4343-B57B-ABFA68C4F68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9CD95E3C-DAE5-4CA4-B525-6E72B47FBCA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6407E90E-10C8-4197-97F3-28B942D34930}"/>
              </a:ext>
            </a:extLst>
          </p:cNvPr>
          <p:cNvSpPr>
            <a:spLocks noGrp="1"/>
          </p:cNvSpPr>
          <p:nvPr>
            <p:ph type="dt" sz="half" idx="10"/>
          </p:nvPr>
        </p:nvSpPr>
        <p:spPr/>
        <p:txBody>
          <a:bodyPr/>
          <a:lstStyle/>
          <a:p>
            <a:fld id="{1D8B436F-2723-4DE5-8029-DA9C3614078C}" type="datetimeFigureOut">
              <a:rPr lang="it-IT" smtClean="0"/>
              <a:t>21/06/2022</a:t>
            </a:fld>
            <a:endParaRPr lang="it-IT"/>
          </a:p>
        </p:txBody>
      </p:sp>
      <p:sp>
        <p:nvSpPr>
          <p:cNvPr id="6" name="Segnaposto piè di pagina 5">
            <a:extLst>
              <a:ext uri="{FF2B5EF4-FFF2-40B4-BE49-F238E27FC236}">
                <a16:creationId xmlns:a16="http://schemas.microsoft.com/office/drawing/2014/main" id="{79E517FB-88EA-4733-A2CC-5C10FFD2680A}"/>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36AA9E29-9DD4-477A-AFE6-63AD819F11DC}"/>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27934499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D490232-6306-4670-8BA7-186A619F81E7}"/>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59F664A3-9663-4A62-B569-4AF6583C5E66}"/>
              </a:ext>
            </a:extLst>
          </p:cNvPr>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708476AB-AC8B-4FB2-AE52-54E878B5B22A}"/>
              </a:ext>
            </a:extLst>
          </p:cNvPr>
          <p:cNvSpPr>
            <a:spLocks noGrp="1"/>
          </p:cNvSpPr>
          <p:nvPr>
            <p:ph type="dt" sz="half" idx="10"/>
          </p:nvPr>
        </p:nvSpPr>
        <p:spPr/>
        <p:txBody>
          <a:bodyPr/>
          <a:lstStyle/>
          <a:p>
            <a:fld id="{1D8B436F-2723-4DE5-8029-DA9C3614078C}" type="datetimeFigureOut">
              <a:rPr lang="it-IT" smtClean="0"/>
              <a:t>21/06/2022</a:t>
            </a:fld>
            <a:endParaRPr lang="it-IT"/>
          </a:p>
        </p:txBody>
      </p:sp>
      <p:sp>
        <p:nvSpPr>
          <p:cNvPr id="5" name="Segnaposto piè di pagina 4">
            <a:extLst>
              <a:ext uri="{FF2B5EF4-FFF2-40B4-BE49-F238E27FC236}">
                <a16:creationId xmlns:a16="http://schemas.microsoft.com/office/drawing/2014/main" id="{F9EE1EA6-FE93-459D-A6E7-01E8736166A3}"/>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20B0F8E3-2EEF-424A-A8B8-6EE6F30F7C43}"/>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8678250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63072D0E-5207-46CF-AD13-381844B6B96B}"/>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5B87C6ED-85D1-48A0-892B-57BF29091149}"/>
              </a:ext>
            </a:extLst>
          </p:cNvPr>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4453CA5C-7FD1-40A8-943B-90EB5A651E84}"/>
              </a:ext>
            </a:extLst>
          </p:cNvPr>
          <p:cNvSpPr>
            <a:spLocks noGrp="1"/>
          </p:cNvSpPr>
          <p:nvPr>
            <p:ph type="dt" sz="half" idx="10"/>
          </p:nvPr>
        </p:nvSpPr>
        <p:spPr/>
        <p:txBody>
          <a:bodyPr/>
          <a:lstStyle/>
          <a:p>
            <a:fld id="{1D8B436F-2723-4DE5-8029-DA9C3614078C}" type="datetimeFigureOut">
              <a:rPr lang="it-IT" smtClean="0"/>
              <a:t>21/06/2022</a:t>
            </a:fld>
            <a:endParaRPr lang="it-IT"/>
          </a:p>
        </p:txBody>
      </p:sp>
      <p:sp>
        <p:nvSpPr>
          <p:cNvPr id="5" name="Segnaposto piè di pagina 4">
            <a:extLst>
              <a:ext uri="{FF2B5EF4-FFF2-40B4-BE49-F238E27FC236}">
                <a16:creationId xmlns:a16="http://schemas.microsoft.com/office/drawing/2014/main" id="{85989951-CD4D-4082-8B17-0DCE48A7EDD5}"/>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C08425BF-3503-4874-B689-4700265F7E0E}"/>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3016659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Sottotitolo">
    <p:spTree>
      <p:nvGrpSpPr>
        <p:cNvPr id="1" name=""/>
        <p:cNvGrpSpPr/>
        <p:nvPr/>
      </p:nvGrpSpPr>
      <p:grpSpPr>
        <a:xfrm>
          <a:off x="0" y="0"/>
          <a:ext cx="0" cy="0"/>
          <a:chOff x="0" y="0"/>
          <a:chExt cx="0" cy="0"/>
        </a:xfrm>
      </p:grpSpPr>
      <p:sp>
        <p:nvSpPr>
          <p:cNvPr id="10" name="Rectangle 2"/>
          <p:cNvSpPr>
            <a:spLocks noGrp="1" noChangeArrowheads="1"/>
          </p:cNvSpPr>
          <p:nvPr>
            <p:ph type="title"/>
          </p:nvPr>
        </p:nvSpPr>
        <p:spPr bwMode="auto">
          <a:xfrm>
            <a:off x="412764" y="360363"/>
            <a:ext cx="1127971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dirty="0"/>
              <a:t>Click to edit Master title style</a:t>
            </a:r>
          </a:p>
        </p:txBody>
      </p:sp>
      <p:sp>
        <p:nvSpPr>
          <p:cNvPr id="4" name="Segnaposto testo 7"/>
          <p:cNvSpPr>
            <a:spLocks noGrp="1"/>
          </p:cNvSpPr>
          <p:nvPr>
            <p:ph type="body" sz="quarter" idx="10" hasCustomPrompt="1"/>
          </p:nvPr>
        </p:nvSpPr>
        <p:spPr bwMode="auto">
          <a:xfrm>
            <a:off x="412750" y="696733"/>
            <a:ext cx="11299196" cy="332063"/>
          </a:xfrm>
          <a:noFill/>
          <a:ln>
            <a:noFill/>
          </a:ln>
          <a:effectLst/>
        </p:spPr>
        <p:txBody>
          <a:bodyPr wrap="none" anchor="t">
            <a:noAutofit/>
          </a:bodyPr>
          <a:lstStyle>
            <a:lvl1pPr>
              <a:lnSpc>
                <a:spcPct val="100000"/>
              </a:lnSpc>
              <a:spcBef>
                <a:spcPts val="0"/>
              </a:spcBef>
              <a:defRPr lang="it-IT" sz="1401" kern="1200" dirty="0">
                <a:solidFill>
                  <a:schemeClr val="tx2"/>
                </a:solidFill>
                <a:latin typeface="TIM Sans" panose="00000500000000000000" pitchFamily="50" charset="0"/>
                <a:ea typeface="+mj-ea"/>
                <a:cs typeface="TIM Sans" panose="00000500000000000000" pitchFamily="50" charset="0"/>
              </a:defRPr>
            </a:lvl1pPr>
          </a:lstStyle>
          <a:p>
            <a:pPr lvl="0"/>
            <a:r>
              <a:rPr lang="en-US" dirty="0"/>
              <a:t>Click to edit Master text styles</a:t>
            </a:r>
          </a:p>
        </p:txBody>
      </p:sp>
    </p:spTree>
    <p:extLst>
      <p:ext uri="{BB962C8B-B14F-4D97-AF65-F5344CB8AC3E}">
        <p14:creationId xmlns:p14="http://schemas.microsoft.com/office/powerpoint/2010/main" val="18883070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ver 4">
    <p:spTree>
      <p:nvGrpSpPr>
        <p:cNvPr id="1" name=""/>
        <p:cNvGrpSpPr/>
        <p:nvPr/>
      </p:nvGrpSpPr>
      <p:grpSpPr>
        <a:xfrm>
          <a:off x="0" y="0"/>
          <a:ext cx="0" cy="0"/>
          <a:chOff x="0" y="0"/>
          <a:chExt cx="0" cy="0"/>
        </a:xfrm>
      </p:grpSpPr>
      <p:sp>
        <p:nvSpPr>
          <p:cNvPr id="9" name="Segnaposto testo 14"/>
          <p:cNvSpPr>
            <a:spLocks noGrp="1"/>
          </p:cNvSpPr>
          <p:nvPr>
            <p:ph type="body" sz="quarter" idx="11"/>
          </p:nvPr>
        </p:nvSpPr>
        <p:spPr>
          <a:xfrm>
            <a:off x="4751864" y="989556"/>
            <a:ext cx="6621001" cy="241076"/>
          </a:xfrm>
          <a:prstGeom prst="rect">
            <a:avLst/>
          </a:prstGeom>
        </p:spPr>
        <p:txBody>
          <a:bodyPr vert="horz" lIns="0" tIns="0" rIns="0" bIns="0"/>
          <a:lstStyle>
            <a:lvl1pPr marL="0" indent="0">
              <a:buNone/>
              <a:defRPr sz="1202" b="1" i="0" baseline="0">
                <a:solidFill>
                  <a:schemeClr val="bg1"/>
                </a:solidFill>
                <a:latin typeface="TIM Sans" panose="00000500000000000000" pitchFamily="50" charset="0"/>
                <a:cs typeface="Arial" panose="020B0604020202020204" pitchFamily="34" charset="0"/>
              </a:defRPr>
            </a:lvl1pPr>
            <a:lvl2pPr>
              <a:defRPr sz="1401" b="1" i="0" baseline="0">
                <a:solidFill>
                  <a:schemeClr val="accent3"/>
                </a:solidFill>
                <a:latin typeface=""/>
              </a:defRPr>
            </a:lvl2pPr>
            <a:lvl3pPr>
              <a:defRPr sz="1401" b="1" i="0" baseline="0">
                <a:solidFill>
                  <a:schemeClr val="accent3"/>
                </a:solidFill>
                <a:latin typeface=""/>
              </a:defRPr>
            </a:lvl3pPr>
            <a:lvl4pPr>
              <a:defRPr sz="1401" b="1" i="0" baseline="0">
                <a:solidFill>
                  <a:schemeClr val="accent3"/>
                </a:solidFill>
                <a:latin typeface=""/>
              </a:defRPr>
            </a:lvl4pPr>
            <a:lvl5pPr>
              <a:defRPr sz="1401" b="1" i="0" baseline="0">
                <a:solidFill>
                  <a:schemeClr val="accent3"/>
                </a:solidFill>
                <a:latin typeface=""/>
              </a:defRPr>
            </a:lvl5pPr>
          </a:lstStyle>
          <a:p>
            <a:pPr lvl="0"/>
            <a:r>
              <a:rPr lang="it-IT" dirty="0"/>
              <a:t>Fare clic per modificare stili del testo dello schema</a:t>
            </a:r>
          </a:p>
        </p:txBody>
      </p:sp>
      <p:sp>
        <p:nvSpPr>
          <p:cNvPr id="11" name="Titolo 12"/>
          <p:cNvSpPr>
            <a:spLocks noGrp="1"/>
          </p:cNvSpPr>
          <p:nvPr>
            <p:ph type="title"/>
          </p:nvPr>
        </p:nvSpPr>
        <p:spPr>
          <a:xfrm>
            <a:off x="4751864" y="2417531"/>
            <a:ext cx="6621001" cy="482721"/>
          </a:xfrm>
          <a:prstGeom prst="rect">
            <a:avLst/>
          </a:prstGeom>
        </p:spPr>
        <p:txBody>
          <a:bodyPr vert="horz" lIns="0" tIns="0" rIns="0" bIns="0" anchor="b" anchorCtr="0"/>
          <a:lstStyle>
            <a:lvl1pPr marL="0" marR="0" indent="0" algn="l" defTabSz="457243" rtl="0" eaLnBrk="1" fontAlgn="auto" latinLnBrk="0" hangingPunct="1">
              <a:lnSpc>
                <a:spcPct val="100000"/>
              </a:lnSpc>
              <a:spcBef>
                <a:spcPct val="0"/>
              </a:spcBef>
              <a:spcAft>
                <a:spcPts val="0"/>
              </a:spcAft>
              <a:buClrTx/>
              <a:buSzTx/>
              <a:buFontTx/>
              <a:buNone/>
              <a:tabLst/>
              <a:defRPr sz="2398" baseline="0">
                <a:solidFill>
                  <a:schemeClr val="bg1"/>
                </a:solidFill>
                <a:latin typeface="TIM Sans" panose="02020503040602060503" pitchFamily="18" charset="0"/>
              </a:defRPr>
            </a:lvl1pPr>
          </a:lstStyle>
          <a:p>
            <a:r>
              <a:rPr lang="it-IT" dirty="0"/>
              <a:t>Fare clic per modificare lo stile del titolo</a:t>
            </a:r>
          </a:p>
        </p:txBody>
      </p:sp>
      <p:sp>
        <p:nvSpPr>
          <p:cNvPr id="17" name="Segnaposto testo 14"/>
          <p:cNvSpPr>
            <a:spLocks noGrp="1"/>
          </p:cNvSpPr>
          <p:nvPr>
            <p:ph type="body" sz="quarter" idx="10"/>
          </p:nvPr>
        </p:nvSpPr>
        <p:spPr>
          <a:xfrm>
            <a:off x="4751862" y="2972538"/>
            <a:ext cx="6621001" cy="319942"/>
          </a:xfrm>
          <a:prstGeom prst="rect">
            <a:avLst/>
          </a:prstGeom>
        </p:spPr>
        <p:txBody>
          <a:bodyPr vert="horz" lIns="0" tIns="0" rIns="0" bIns="0"/>
          <a:lstStyle>
            <a:lvl1pPr marL="0" indent="0">
              <a:lnSpc>
                <a:spcPct val="70000"/>
              </a:lnSpc>
              <a:buNone/>
              <a:defRPr sz="1401" b="0" i="0" baseline="0">
                <a:solidFill>
                  <a:schemeClr val="bg1"/>
                </a:solidFill>
                <a:latin typeface="TIM Sans Medium" panose="02020503040602060503" pitchFamily="18" charset="0"/>
                <a:cs typeface="Arial" panose="020B0604020202020204" pitchFamily="34" charset="0"/>
              </a:defRPr>
            </a:lvl1pPr>
            <a:lvl2pPr>
              <a:defRPr sz="1401" b="1" i="0" baseline="0">
                <a:solidFill>
                  <a:schemeClr val="accent3"/>
                </a:solidFill>
                <a:latin typeface=""/>
              </a:defRPr>
            </a:lvl2pPr>
            <a:lvl3pPr>
              <a:defRPr sz="1401" b="1" i="0" baseline="0">
                <a:solidFill>
                  <a:schemeClr val="accent3"/>
                </a:solidFill>
                <a:latin typeface=""/>
              </a:defRPr>
            </a:lvl3pPr>
            <a:lvl4pPr>
              <a:defRPr sz="1401" b="1" i="0" baseline="0">
                <a:solidFill>
                  <a:schemeClr val="accent3"/>
                </a:solidFill>
                <a:latin typeface=""/>
              </a:defRPr>
            </a:lvl4pPr>
            <a:lvl5pPr>
              <a:defRPr sz="1401" b="1" i="0" baseline="0">
                <a:solidFill>
                  <a:schemeClr val="accent3"/>
                </a:solidFill>
                <a:latin typeface=""/>
              </a:defRPr>
            </a:lvl5pPr>
          </a:lstStyle>
          <a:p>
            <a:pPr lvl="0"/>
            <a:r>
              <a:rPr lang="it-IT" dirty="0"/>
              <a:t>Fare clic per modificare stili del testo dello schema</a:t>
            </a:r>
          </a:p>
        </p:txBody>
      </p:sp>
      <p:sp>
        <p:nvSpPr>
          <p:cNvPr id="18" name="Segnaposto testo 20"/>
          <p:cNvSpPr>
            <a:spLocks noGrp="1"/>
          </p:cNvSpPr>
          <p:nvPr>
            <p:ph type="body" sz="quarter" idx="14"/>
          </p:nvPr>
        </p:nvSpPr>
        <p:spPr>
          <a:xfrm>
            <a:off x="4751864" y="1239682"/>
            <a:ext cx="6621001" cy="312555"/>
          </a:xfrm>
          <a:prstGeom prst="rect">
            <a:avLst/>
          </a:prstGeom>
        </p:spPr>
        <p:txBody>
          <a:bodyPr vert="horz" lIns="0" tIns="0" rIns="0" bIns="0"/>
          <a:lstStyle>
            <a:lvl1pPr marL="0" indent="0">
              <a:buNone/>
              <a:defRPr sz="1202" baseline="0">
                <a:solidFill>
                  <a:schemeClr val="bg1"/>
                </a:solidFill>
                <a:latin typeface="TIM Sans" panose="00000500000000000000" pitchFamily="50" charset="0"/>
              </a:defRPr>
            </a:lvl1pPr>
            <a:lvl2pPr>
              <a:defRPr sz="1401">
                <a:solidFill>
                  <a:schemeClr val="accent1"/>
                </a:solidFill>
                <a:latin typeface="Franklin Gothic Medium"/>
              </a:defRPr>
            </a:lvl2pPr>
            <a:lvl3pPr>
              <a:defRPr sz="1401">
                <a:solidFill>
                  <a:schemeClr val="accent1"/>
                </a:solidFill>
                <a:latin typeface="Franklin Gothic Medium"/>
              </a:defRPr>
            </a:lvl3pPr>
            <a:lvl4pPr>
              <a:defRPr sz="1401">
                <a:solidFill>
                  <a:schemeClr val="accent1"/>
                </a:solidFill>
                <a:latin typeface="Franklin Gothic Medium"/>
              </a:defRPr>
            </a:lvl4pPr>
            <a:lvl5pPr>
              <a:defRPr sz="1401">
                <a:solidFill>
                  <a:schemeClr val="accent1"/>
                </a:solidFill>
                <a:latin typeface="Franklin Gothic Medium"/>
              </a:defRPr>
            </a:lvl5pPr>
          </a:lstStyle>
          <a:p>
            <a:pPr lvl="0"/>
            <a:r>
              <a:rPr lang="it-IT" dirty="0"/>
              <a:t>Fare clic per modificare stili del testo dello schema</a:t>
            </a:r>
          </a:p>
        </p:txBody>
      </p:sp>
      <p:sp>
        <p:nvSpPr>
          <p:cNvPr id="19" name="Segnaposto testo 20"/>
          <p:cNvSpPr>
            <a:spLocks noGrp="1"/>
          </p:cNvSpPr>
          <p:nvPr>
            <p:ph type="body" sz="quarter" idx="15"/>
          </p:nvPr>
        </p:nvSpPr>
        <p:spPr>
          <a:xfrm>
            <a:off x="4751864" y="1494148"/>
            <a:ext cx="6621001" cy="312555"/>
          </a:xfrm>
          <a:prstGeom prst="rect">
            <a:avLst/>
          </a:prstGeom>
        </p:spPr>
        <p:txBody>
          <a:bodyPr vert="horz" lIns="0" tIns="0" rIns="0" bIns="0"/>
          <a:lstStyle>
            <a:lvl1pPr marL="0" indent="0">
              <a:buNone/>
              <a:defRPr sz="1003" baseline="0">
                <a:solidFill>
                  <a:schemeClr val="bg1"/>
                </a:solidFill>
                <a:latin typeface="TIM Sans" panose="00000500000000000000" pitchFamily="50" charset="0"/>
              </a:defRPr>
            </a:lvl1pPr>
            <a:lvl2pPr>
              <a:defRPr sz="1401">
                <a:solidFill>
                  <a:schemeClr val="accent1"/>
                </a:solidFill>
                <a:latin typeface="Franklin Gothic Medium"/>
              </a:defRPr>
            </a:lvl2pPr>
            <a:lvl3pPr>
              <a:defRPr sz="1401">
                <a:solidFill>
                  <a:schemeClr val="accent1"/>
                </a:solidFill>
                <a:latin typeface="Franklin Gothic Medium"/>
              </a:defRPr>
            </a:lvl3pPr>
            <a:lvl4pPr>
              <a:defRPr sz="1401">
                <a:solidFill>
                  <a:schemeClr val="accent1"/>
                </a:solidFill>
                <a:latin typeface="Franklin Gothic Medium"/>
              </a:defRPr>
            </a:lvl4pPr>
            <a:lvl5pPr>
              <a:defRPr sz="1401">
                <a:solidFill>
                  <a:schemeClr val="accent1"/>
                </a:solidFill>
                <a:latin typeface="Franklin Gothic Medium"/>
              </a:defRPr>
            </a:lvl5pPr>
          </a:lstStyle>
          <a:p>
            <a:pPr lvl="0"/>
            <a:r>
              <a:rPr lang="it-IT" dirty="0"/>
              <a:t>Fare clic per modificare stili del testo dello schema</a:t>
            </a:r>
          </a:p>
        </p:txBody>
      </p:sp>
      <p:sp>
        <p:nvSpPr>
          <p:cNvPr id="20" name="Segnaposto testo 23"/>
          <p:cNvSpPr>
            <a:spLocks noGrp="1"/>
          </p:cNvSpPr>
          <p:nvPr>
            <p:ph type="body" sz="quarter" idx="16"/>
          </p:nvPr>
        </p:nvSpPr>
        <p:spPr>
          <a:xfrm>
            <a:off x="4751852" y="4905149"/>
            <a:ext cx="5855947" cy="179997"/>
          </a:xfrm>
          <a:prstGeom prst="rect">
            <a:avLst/>
          </a:prstGeom>
        </p:spPr>
        <p:txBody>
          <a:bodyPr vert="horz" lIns="0" tIns="0" rIns="0" bIns="0" anchor="ctr" anchorCtr="0"/>
          <a:lstStyle>
            <a:lvl1pPr marL="0" indent="0">
              <a:buNone/>
              <a:defRPr sz="1003" baseline="0">
                <a:solidFill>
                  <a:schemeClr val="bg1"/>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
        <p:nvSpPr>
          <p:cNvPr id="21" name="Segnaposto testo 23"/>
          <p:cNvSpPr>
            <a:spLocks noGrp="1"/>
          </p:cNvSpPr>
          <p:nvPr>
            <p:ph type="body" sz="quarter" idx="17"/>
          </p:nvPr>
        </p:nvSpPr>
        <p:spPr>
          <a:xfrm>
            <a:off x="4751852" y="4725152"/>
            <a:ext cx="5855947" cy="179997"/>
          </a:xfrm>
          <a:prstGeom prst="rect">
            <a:avLst/>
          </a:prstGeom>
        </p:spPr>
        <p:txBody>
          <a:bodyPr vert="horz" lIns="0" tIns="0" bIns="0" anchor="ctr" anchorCtr="0"/>
          <a:lstStyle>
            <a:lvl1pPr marL="0" indent="0">
              <a:buNone/>
              <a:defRPr sz="1003" baseline="0">
                <a:solidFill>
                  <a:schemeClr val="bg1"/>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Tree>
    <p:extLst>
      <p:ext uri="{BB962C8B-B14F-4D97-AF65-F5344CB8AC3E}">
        <p14:creationId xmlns:p14="http://schemas.microsoft.com/office/powerpoint/2010/main" val="24352228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ver 4">
    <p:spTree>
      <p:nvGrpSpPr>
        <p:cNvPr id="1" name=""/>
        <p:cNvGrpSpPr/>
        <p:nvPr/>
      </p:nvGrpSpPr>
      <p:grpSpPr>
        <a:xfrm>
          <a:off x="0" y="0"/>
          <a:ext cx="0" cy="0"/>
          <a:chOff x="0" y="0"/>
          <a:chExt cx="0" cy="0"/>
        </a:xfrm>
      </p:grpSpPr>
      <p:sp>
        <p:nvSpPr>
          <p:cNvPr id="9" name="Segnaposto testo 14"/>
          <p:cNvSpPr>
            <a:spLocks noGrp="1"/>
          </p:cNvSpPr>
          <p:nvPr>
            <p:ph type="body" sz="quarter" idx="11"/>
          </p:nvPr>
        </p:nvSpPr>
        <p:spPr>
          <a:xfrm>
            <a:off x="4751852" y="989556"/>
            <a:ext cx="6621000" cy="241076"/>
          </a:xfrm>
          <a:prstGeom prst="rect">
            <a:avLst/>
          </a:prstGeom>
        </p:spPr>
        <p:txBody>
          <a:bodyPr vert="horz" lIns="0" tIns="0" rIns="0" bIns="0"/>
          <a:lstStyle>
            <a:lvl1pPr marL="0" indent="0">
              <a:buNone/>
              <a:defRPr sz="1200" b="1" i="0" baseline="0">
                <a:solidFill>
                  <a:schemeClr val="bg1"/>
                </a:solidFill>
                <a:latin typeface="TIM Sans" panose="00000500000000000000" pitchFamily="50" charset="0"/>
                <a:cs typeface="Arial" panose="020B0604020202020204" pitchFamily="34" charset="0"/>
              </a:defRPr>
            </a:lvl1pPr>
            <a:lvl2pPr>
              <a:defRPr sz="1400" b="1" i="0" baseline="0">
                <a:solidFill>
                  <a:schemeClr val="accent3"/>
                </a:solidFill>
                <a:latin typeface=""/>
              </a:defRPr>
            </a:lvl2pPr>
            <a:lvl3pPr>
              <a:defRPr sz="1400" b="1" i="0" baseline="0">
                <a:solidFill>
                  <a:schemeClr val="accent3"/>
                </a:solidFill>
                <a:latin typeface=""/>
              </a:defRPr>
            </a:lvl3pPr>
            <a:lvl4pPr>
              <a:defRPr sz="1400" b="1" i="0" baseline="0">
                <a:solidFill>
                  <a:schemeClr val="accent3"/>
                </a:solidFill>
                <a:latin typeface=""/>
              </a:defRPr>
            </a:lvl4pPr>
            <a:lvl5pPr>
              <a:defRPr sz="1400" b="1" i="0" baseline="0">
                <a:solidFill>
                  <a:schemeClr val="accent3"/>
                </a:solidFill>
                <a:latin typeface=""/>
              </a:defRPr>
            </a:lvl5pPr>
          </a:lstStyle>
          <a:p>
            <a:pPr lvl="0"/>
            <a:r>
              <a:rPr lang="it-IT" dirty="0"/>
              <a:t>Fare clic per modificare stili del testo dello schema</a:t>
            </a:r>
          </a:p>
        </p:txBody>
      </p:sp>
      <p:sp>
        <p:nvSpPr>
          <p:cNvPr id="11" name="Titolo 12"/>
          <p:cNvSpPr>
            <a:spLocks noGrp="1"/>
          </p:cNvSpPr>
          <p:nvPr>
            <p:ph type="title"/>
          </p:nvPr>
        </p:nvSpPr>
        <p:spPr>
          <a:xfrm>
            <a:off x="4751852" y="2417524"/>
            <a:ext cx="6621000" cy="482721"/>
          </a:xfrm>
          <a:prstGeom prst="rect">
            <a:avLst/>
          </a:prstGeom>
        </p:spPr>
        <p:txBody>
          <a:bodyPr vert="horz" lIns="0" tIns="0" rIns="0" bIns="0" anchor="b" anchorCtr="0"/>
          <a:lstStyle>
            <a:lvl1pPr marL="0" marR="0" indent="0" algn="l" defTabSz="457200" rtl="0" eaLnBrk="1" fontAlgn="auto" latinLnBrk="0" hangingPunct="1">
              <a:lnSpc>
                <a:spcPct val="100000"/>
              </a:lnSpc>
              <a:spcBef>
                <a:spcPct val="0"/>
              </a:spcBef>
              <a:spcAft>
                <a:spcPts val="0"/>
              </a:spcAft>
              <a:buClrTx/>
              <a:buSzTx/>
              <a:buFontTx/>
              <a:buNone/>
              <a:tabLst/>
              <a:defRPr sz="2400" baseline="0">
                <a:solidFill>
                  <a:schemeClr val="bg1"/>
                </a:solidFill>
                <a:latin typeface="TIM Sans" panose="02020503040602060503" pitchFamily="18" charset="0"/>
              </a:defRPr>
            </a:lvl1pPr>
          </a:lstStyle>
          <a:p>
            <a:r>
              <a:rPr lang="it-IT" dirty="0"/>
              <a:t>Fare clic per modificare lo stile del titolo</a:t>
            </a:r>
          </a:p>
        </p:txBody>
      </p:sp>
      <p:sp>
        <p:nvSpPr>
          <p:cNvPr id="17" name="Segnaposto testo 14"/>
          <p:cNvSpPr>
            <a:spLocks noGrp="1"/>
          </p:cNvSpPr>
          <p:nvPr>
            <p:ph type="body" sz="quarter" idx="10"/>
          </p:nvPr>
        </p:nvSpPr>
        <p:spPr>
          <a:xfrm>
            <a:off x="4751851" y="2972538"/>
            <a:ext cx="6621000" cy="319942"/>
          </a:xfrm>
          <a:prstGeom prst="rect">
            <a:avLst/>
          </a:prstGeom>
        </p:spPr>
        <p:txBody>
          <a:bodyPr vert="horz" lIns="0" tIns="0" rIns="0" bIns="0"/>
          <a:lstStyle>
            <a:lvl1pPr marL="0" indent="0">
              <a:lnSpc>
                <a:spcPct val="70000"/>
              </a:lnSpc>
              <a:buNone/>
              <a:defRPr sz="1400" b="0" i="0" baseline="0">
                <a:solidFill>
                  <a:schemeClr val="bg1"/>
                </a:solidFill>
                <a:latin typeface="TIM Sans Medium" panose="02020503040602060503" pitchFamily="18" charset="0"/>
                <a:cs typeface="Arial" panose="020B0604020202020204" pitchFamily="34" charset="0"/>
              </a:defRPr>
            </a:lvl1pPr>
            <a:lvl2pPr>
              <a:defRPr sz="1400" b="1" i="0" baseline="0">
                <a:solidFill>
                  <a:schemeClr val="accent3"/>
                </a:solidFill>
                <a:latin typeface=""/>
              </a:defRPr>
            </a:lvl2pPr>
            <a:lvl3pPr>
              <a:defRPr sz="1400" b="1" i="0" baseline="0">
                <a:solidFill>
                  <a:schemeClr val="accent3"/>
                </a:solidFill>
                <a:latin typeface=""/>
              </a:defRPr>
            </a:lvl3pPr>
            <a:lvl4pPr>
              <a:defRPr sz="1400" b="1" i="0" baseline="0">
                <a:solidFill>
                  <a:schemeClr val="accent3"/>
                </a:solidFill>
                <a:latin typeface=""/>
              </a:defRPr>
            </a:lvl4pPr>
            <a:lvl5pPr>
              <a:defRPr sz="1400" b="1" i="0" baseline="0">
                <a:solidFill>
                  <a:schemeClr val="accent3"/>
                </a:solidFill>
                <a:latin typeface=""/>
              </a:defRPr>
            </a:lvl5pPr>
          </a:lstStyle>
          <a:p>
            <a:pPr lvl="0"/>
            <a:r>
              <a:rPr lang="it-IT" dirty="0"/>
              <a:t>Fare clic per modificare stili del testo dello schema</a:t>
            </a:r>
          </a:p>
        </p:txBody>
      </p:sp>
      <p:sp>
        <p:nvSpPr>
          <p:cNvPr id="18" name="Segnaposto testo 20"/>
          <p:cNvSpPr>
            <a:spLocks noGrp="1"/>
          </p:cNvSpPr>
          <p:nvPr>
            <p:ph type="body" sz="quarter" idx="14"/>
          </p:nvPr>
        </p:nvSpPr>
        <p:spPr>
          <a:xfrm>
            <a:off x="4751852" y="1239675"/>
            <a:ext cx="6621000" cy="312555"/>
          </a:xfrm>
          <a:prstGeom prst="rect">
            <a:avLst/>
          </a:prstGeom>
        </p:spPr>
        <p:txBody>
          <a:bodyPr vert="horz" lIns="0" tIns="0" rIns="0" bIns="0"/>
          <a:lstStyle>
            <a:lvl1pPr marL="0" indent="0">
              <a:buNone/>
              <a:defRPr sz="1200" baseline="0">
                <a:solidFill>
                  <a:schemeClr val="bg1"/>
                </a:solidFill>
                <a:latin typeface="TIM Sans" panose="00000500000000000000" pitchFamily="50" charset="0"/>
              </a:defRPr>
            </a:lvl1pPr>
            <a:lvl2pPr>
              <a:defRPr sz="1400">
                <a:solidFill>
                  <a:schemeClr val="accent1"/>
                </a:solidFill>
                <a:latin typeface="Franklin Gothic Medium"/>
              </a:defRPr>
            </a:lvl2pPr>
            <a:lvl3pPr>
              <a:defRPr sz="1400">
                <a:solidFill>
                  <a:schemeClr val="accent1"/>
                </a:solidFill>
                <a:latin typeface="Franklin Gothic Medium"/>
              </a:defRPr>
            </a:lvl3pPr>
            <a:lvl4pPr>
              <a:defRPr sz="1400">
                <a:solidFill>
                  <a:schemeClr val="accent1"/>
                </a:solidFill>
                <a:latin typeface="Franklin Gothic Medium"/>
              </a:defRPr>
            </a:lvl4pPr>
            <a:lvl5pPr>
              <a:defRPr sz="1400">
                <a:solidFill>
                  <a:schemeClr val="accent1"/>
                </a:solidFill>
                <a:latin typeface="Franklin Gothic Medium"/>
              </a:defRPr>
            </a:lvl5pPr>
          </a:lstStyle>
          <a:p>
            <a:pPr lvl="0"/>
            <a:r>
              <a:rPr lang="it-IT" dirty="0"/>
              <a:t>Fare clic per modificare stili del testo dello schema</a:t>
            </a:r>
          </a:p>
        </p:txBody>
      </p:sp>
      <p:sp>
        <p:nvSpPr>
          <p:cNvPr id="19" name="Segnaposto testo 20"/>
          <p:cNvSpPr>
            <a:spLocks noGrp="1"/>
          </p:cNvSpPr>
          <p:nvPr>
            <p:ph type="body" sz="quarter" idx="15"/>
          </p:nvPr>
        </p:nvSpPr>
        <p:spPr>
          <a:xfrm>
            <a:off x="4751852" y="1494141"/>
            <a:ext cx="6621000" cy="312555"/>
          </a:xfrm>
          <a:prstGeom prst="rect">
            <a:avLst/>
          </a:prstGeom>
        </p:spPr>
        <p:txBody>
          <a:bodyPr vert="horz" lIns="0" tIns="0" rIns="0" bIns="0"/>
          <a:lstStyle>
            <a:lvl1pPr marL="0" indent="0">
              <a:buNone/>
              <a:defRPr sz="1000" baseline="0">
                <a:solidFill>
                  <a:schemeClr val="bg1"/>
                </a:solidFill>
                <a:latin typeface="TIM Sans" panose="00000500000000000000" pitchFamily="50" charset="0"/>
              </a:defRPr>
            </a:lvl1pPr>
            <a:lvl2pPr>
              <a:defRPr sz="1400">
                <a:solidFill>
                  <a:schemeClr val="accent1"/>
                </a:solidFill>
                <a:latin typeface="Franklin Gothic Medium"/>
              </a:defRPr>
            </a:lvl2pPr>
            <a:lvl3pPr>
              <a:defRPr sz="1400">
                <a:solidFill>
                  <a:schemeClr val="accent1"/>
                </a:solidFill>
                <a:latin typeface="Franklin Gothic Medium"/>
              </a:defRPr>
            </a:lvl3pPr>
            <a:lvl4pPr>
              <a:defRPr sz="1400">
                <a:solidFill>
                  <a:schemeClr val="accent1"/>
                </a:solidFill>
                <a:latin typeface="Franklin Gothic Medium"/>
              </a:defRPr>
            </a:lvl4pPr>
            <a:lvl5pPr>
              <a:defRPr sz="1400">
                <a:solidFill>
                  <a:schemeClr val="accent1"/>
                </a:solidFill>
                <a:latin typeface="Franklin Gothic Medium"/>
              </a:defRPr>
            </a:lvl5pPr>
          </a:lstStyle>
          <a:p>
            <a:pPr lvl="0"/>
            <a:r>
              <a:rPr lang="it-IT" dirty="0"/>
              <a:t>Fare clic per modificare stili del testo dello schema</a:t>
            </a:r>
          </a:p>
        </p:txBody>
      </p:sp>
      <p:sp>
        <p:nvSpPr>
          <p:cNvPr id="20" name="Segnaposto testo 23"/>
          <p:cNvSpPr>
            <a:spLocks noGrp="1"/>
          </p:cNvSpPr>
          <p:nvPr>
            <p:ph type="body" sz="quarter" idx="16"/>
          </p:nvPr>
        </p:nvSpPr>
        <p:spPr>
          <a:xfrm>
            <a:off x="4751851" y="4905142"/>
            <a:ext cx="5855947" cy="179997"/>
          </a:xfrm>
          <a:prstGeom prst="rect">
            <a:avLst/>
          </a:prstGeom>
        </p:spPr>
        <p:txBody>
          <a:bodyPr vert="horz" lIns="0" tIns="0" rIns="0" bIns="0" anchor="ctr" anchorCtr="0"/>
          <a:lstStyle>
            <a:lvl1pPr marL="0" indent="0">
              <a:buNone/>
              <a:defRPr sz="1000" baseline="0">
                <a:solidFill>
                  <a:schemeClr val="bg1"/>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
        <p:nvSpPr>
          <p:cNvPr id="21" name="Segnaposto testo 23"/>
          <p:cNvSpPr>
            <a:spLocks noGrp="1"/>
          </p:cNvSpPr>
          <p:nvPr>
            <p:ph type="body" sz="quarter" idx="17"/>
          </p:nvPr>
        </p:nvSpPr>
        <p:spPr>
          <a:xfrm>
            <a:off x="4751851" y="4725145"/>
            <a:ext cx="5855947" cy="179997"/>
          </a:xfrm>
          <a:prstGeom prst="rect">
            <a:avLst/>
          </a:prstGeom>
        </p:spPr>
        <p:txBody>
          <a:bodyPr vert="horz" lIns="0" tIns="0" bIns="0" anchor="ctr" anchorCtr="0"/>
          <a:lstStyle>
            <a:lvl1pPr marL="0" indent="0">
              <a:buNone/>
              <a:defRPr sz="1000" baseline="0">
                <a:solidFill>
                  <a:schemeClr val="bg1"/>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Tree>
    <p:extLst>
      <p:ext uri="{BB962C8B-B14F-4D97-AF65-F5344CB8AC3E}">
        <p14:creationId xmlns:p14="http://schemas.microsoft.com/office/powerpoint/2010/main" val="29931526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Sottotitolo">
    <p:spTree>
      <p:nvGrpSpPr>
        <p:cNvPr id="1" name=""/>
        <p:cNvGrpSpPr/>
        <p:nvPr/>
      </p:nvGrpSpPr>
      <p:grpSpPr>
        <a:xfrm>
          <a:off x="0" y="0"/>
          <a:ext cx="0" cy="0"/>
          <a:chOff x="0" y="0"/>
          <a:chExt cx="0" cy="0"/>
        </a:xfrm>
      </p:grpSpPr>
      <p:sp>
        <p:nvSpPr>
          <p:cNvPr id="10" name="Rectangle 2"/>
          <p:cNvSpPr>
            <a:spLocks noGrp="1" noChangeArrowheads="1"/>
          </p:cNvSpPr>
          <p:nvPr>
            <p:ph type="title"/>
          </p:nvPr>
        </p:nvSpPr>
        <p:spPr bwMode="auto">
          <a:xfrm>
            <a:off x="412751" y="360363"/>
            <a:ext cx="1127971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dirty="0"/>
              <a:t>Click to edit Master title style</a:t>
            </a:r>
          </a:p>
        </p:txBody>
      </p:sp>
      <p:sp>
        <p:nvSpPr>
          <p:cNvPr id="4" name="Segnaposto testo 7"/>
          <p:cNvSpPr>
            <a:spLocks noGrp="1"/>
          </p:cNvSpPr>
          <p:nvPr>
            <p:ph type="body" sz="quarter" idx="10" hasCustomPrompt="1"/>
          </p:nvPr>
        </p:nvSpPr>
        <p:spPr bwMode="auto">
          <a:xfrm>
            <a:off x="412751" y="696733"/>
            <a:ext cx="11299196" cy="332063"/>
          </a:xfrm>
          <a:noFill/>
          <a:ln>
            <a:noFill/>
          </a:ln>
          <a:effectLst/>
        </p:spPr>
        <p:txBody>
          <a:bodyPr wrap="none" anchor="t">
            <a:noAutofit/>
          </a:bodyPr>
          <a:lstStyle>
            <a:lvl1pPr>
              <a:lnSpc>
                <a:spcPct val="100000"/>
              </a:lnSpc>
              <a:spcBef>
                <a:spcPts val="0"/>
              </a:spcBef>
              <a:defRPr lang="it-IT" sz="1400" kern="1200" dirty="0">
                <a:solidFill>
                  <a:schemeClr val="tx2"/>
                </a:solidFill>
                <a:latin typeface="TIM Sans" panose="00000500000000000000" pitchFamily="50" charset="0"/>
                <a:ea typeface="+mj-ea"/>
                <a:cs typeface="TIM Sans" panose="00000500000000000000" pitchFamily="50" charset="0"/>
              </a:defRPr>
            </a:lvl1pPr>
          </a:lstStyle>
          <a:p>
            <a:pPr lvl="0"/>
            <a:r>
              <a:rPr lang="en-US" dirty="0"/>
              <a:t>Click to edit Master text styles</a:t>
            </a:r>
          </a:p>
        </p:txBody>
      </p:sp>
    </p:spTree>
    <p:extLst>
      <p:ext uri="{BB962C8B-B14F-4D97-AF65-F5344CB8AC3E}">
        <p14:creationId xmlns:p14="http://schemas.microsoft.com/office/powerpoint/2010/main" val="39853256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cSld name="Vuota">
    <p:spTree>
      <p:nvGrpSpPr>
        <p:cNvPr id="1" name=""/>
        <p:cNvGrpSpPr/>
        <p:nvPr/>
      </p:nvGrpSpPr>
      <p:grpSpPr>
        <a:xfrm>
          <a:off x="0" y="0"/>
          <a:ext cx="0" cy="0"/>
          <a:chOff x="0" y="0"/>
          <a:chExt cx="0" cy="0"/>
        </a:xfrm>
      </p:grpSpPr>
      <p:sp>
        <p:nvSpPr>
          <p:cNvPr id="2" name="Segnaposto data 3"/>
          <p:cNvSpPr>
            <a:spLocks noGrp="1"/>
          </p:cNvSpPr>
          <p:nvPr>
            <p:ph type="dt" sz="half" idx="10"/>
          </p:nvPr>
        </p:nvSpPr>
        <p:spPr>
          <a:xfrm>
            <a:off x="609600" y="6356359"/>
            <a:ext cx="2844800" cy="365125"/>
          </a:xfrm>
          <a:prstGeom prst="rect">
            <a:avLst/>
          </a:prstGeom>
        </p:spPr>
        <p:txBody>
          <a:bodyPr/>
          <a:lstStyle>
            <a:lvl1pPr>
              <a:defRPr/>
            </a:lvl1pPr>
          </a:lstStyle>
          <a:p>
            <a:pPr>
              <a:defRPr/>
            </a:pPr>
            <a:endParaRPr lang="it-IT" dirty="0">
              <a:solidFill>
                <a:srgbClr val="000000"/>
              </a:solidFill>
              <a:latin typeface="Arial" charset="0"/>
            </a:endParaRPr>
          </a:p>
        </p:txBody>
      </p:sp>
      <p:sp>
        <p:nvSpPr>
          <p:cNvPr id="3" name="Segnaposto piè di pagina 4"/>
          <p:cNvSpPr>
            <a:spLocks noGrp="1"/>
          </p:cNvSpPr>
          <p:nvPr>
            <p:ph type="ftr" sz="quarter" idx="11"/>
          </p:nvPr>
        </p:nvSpPr>
        <p:spPr>
          <a:xfrm>
            <a:off x="4165600" y="6356359"/>
            <a:ext cx="3860800" cy="365125"/>
          </a:xfrm>
          <a:prstGeom prst="rect">
            <a:avLst/>
          </a:prstGeom>
        </p:spPr>
        <p:txBody>
          <a:bodyPr/>
          <a:lstStyle>
            <a:lvl1pPr>
              <a:defRPr/>
            </a:lvl1pPr>
          </a:lstStyle>
          <a:p>
            <a:pPr>
              <a:defRPr/>
            </a:pPr>
            <a:endParaRPr lang="it-IT" dirty="0">
              <a:solidFill>
                <a:srgbClr val="000000"/>
              </a:solidFill>
              <a:latin typeface="Arial" charset="0"/>
            </a:endParaRPr>
          </a:p>
        </p:txBody>
      </p:sp>
      <p:sp>
        <p:nvSpPr>
          <p:cNvPr id="4" name="Segnaposto numero diapositiva 5"/>
          <p:cNvSpPr>
            <a:spLocks noGrp="1"/>
          </p:cNvSpPr>
          <p:nvPr>
            <p:ph type="sldNum" sz="quarter" idx="12"/>
          </p:nvPr>
        </p:nvSpPr>
        <p:spPr>
          <a:xfrm>
            <a:off x="10416319" y="6377215"/>
            <a:ext cx="1536332" cy="331108"/>
          </a:xfrm>
          <a:prstGeom prst="rect">
            <a:avLst/>
          </a:prstGeom>
        </p:spPr>
        <p:txBody>
          <a:bodyPr/>
          <a:lstStyle>
            <a:lvl1pPr algn="r">
              <a:defRPr sz="1400"/>
            </a:lvl1pPr>
          </a:lstStyle>
          <a:p>
            <a:pPr defTabSz="457200" fontAlgn="base">
              <a:spcBef>
                <a:spcPct val="0"/>
              </a:spcBef>
              <a:spcAft>
                <a:spcPct val="0"/>
              </a:spcAft>
              <a:defRPr/>
            </a:pPr>
            <a:fld id="{4E666A01-279F-42E0-99DE-F5336A034D24}" type="slidenum">
              <a:rPr lang="it-IT" smtClean="0">
                <a:solidFill>
                  <a:srgbClr val="000000"/>
                </a:solidFill>
              </a:rPr>
              <a:pPr defTabSz="457200" fontAlgn="base">
                <a:spcBef>
                  <a:spcPct val="0"/>
                </a:spcBef>
                <a:spcAft>
                  <a:spcPct val="0"/>
                </a:spcAft>
                <a:defRPr/>
              </a:pPr>
              <a:t>‹N›</a:t>
            </a:fld>
            <a:endParaRPr lang="it-IT">
              <a:solidFill>
                <a:srgbClr val="000000"/>
              </a:solidFill>
            </a:endParaRPr>
          </a:p>
        </p:txBody>
      </p:sp>
    </p:spTree>
    <p:extLst>
      <p:ext uri="{BB962C8B-B14F-4D97-AF65-F5344CB8AC3E}">
        <p14:creationId xmlns:p14="http://schemas.microsoft.com/office/powerpoint/2010/main" val="919262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Cover 2">
    <p:spTree>
      <p:nvGrpSpPr>
        <p:cNvPr id="1" name=""/>
        <p:cNvGrpSpPr/>
        <p:nvPr/>
      </p:nvGrpSpPr>
      <p:grpSpPr>
        <a:xfrm>
          <a:off x="0" y="0"/>
          <a:ext cx="0" cy="0"/>
          <a:chOff x="0" y="0"/>
          <a:chExt cx="0" cy="0"/>
        </a:xfrm>
      </p:grpSpPr>
      <p:sp>
        <p:nvSpPr>
          <p:cNvPr id="9" name="Segnaposto testo 14"/>
          <p:cNvSpPr>
            <a:spLocks noGrp="1"/>
          </p:cNvSpPr>
          <p:nvPr>
            <p:ph type="body" sz="quarter" idx="11"/>
          </p:nvPr>
        </p:nvSpPr>
        <p:spPr bwMode="auto">
          <a:xfrm>
            <a:off x="4263689" y="1825011"/>
            <a:ext cx="5973867" cy="321971"/>
          </a:xfrm>
          <a:prstGeom prst="rect">
            <a:avLst/>
          </a:prstGeom>
        </p:spPr>
        <p:txBody>
          <a:bodyPr vert="horz" lIns="0" tIns="0" rIns="0" bIns="0"/>
          <a:lstStyle>
            <a:lvl1pPr marL="0" indent="0">
              <a:buNone/>
              <a:defRPr sz="1202" b="1" i="0" baseline="0">
                <a:solidFill>
                  <a:srgbClr val="FFFFFF"/>
                </a:solidFill>
                <a:latin typeface="TIM Sans" panose="00000500000000000000" pitchFamily="50" charset="0"/>
                <a:cs typeface="Arial" panose="020B0604020202020204" pitchFamily="34" charset="0"/>
              </a:defRPr>
            </a:lvl1pPr>
            <a:lvl2pPr>
              <a:defRPr sz="1401" b="1" i="0" baseline="0">
                <a:solidFill>
                  <a:schemeClr val="accent3"/>
                </a:solidFill>
                <a:latin typeface=""/>
              </a:defRPr>
            </a:lvl2pPr>
            <a:lvl3pPr>
              <a:defRPr sz="1401" b="1" i="0" baseline="0">
                <a:solidFill>
                  <a:schemeClr val="accent3"/>
                </a:solidFill>
                <a:latin typeface=""/>
              </a:defRPr>
            </a:lvl3pPr>
            <a:lvl4pPr>
              <a:defRPr sz="1401" b="1" i="0" baseline="0">
                <a:solidFill>
                  <a:schemeClr val="accent3"/>
                </a:solidFill>
                <a:latin typeface=""/>
              </a:defRPr>
            </a:lvl4pPr>
            <a:lvl5pPr>
              <a:defRPr sz="1401" b="1" i="0" baseline="0">
                <a:solidFill>
                  <a:schemeClr val="accent3"/>
                </a:solidFill>
                <a:latin typeface=""/>
              </a:defRPr>
            </a:lvl5pPr>
          </a:lstStyle>
          <a:p>
            <a:pPr lvl="0"/>
            <a:r>
              <a:rPr lang="it-IT" dirty="0"/>
              <a:t>Fare clic per modificare stili del testo dello schema</a:t>
            </a:r>
          </a:p>
        </p:txBody>
      </p:sp>
      <p:sp>
        <p:nvSpPr>
          <p:cNvPr id="11" name="Titolo 12"/>
          <p:cNvSpPr>
            <a:spLocks noGrp="1"/>
          </p:cNvSpPr>
          <p:nvPr>
            <p:ph type="title" hasCustomPrompt="1"/>
          </p:nvPr>
        </p:nvSpPr>
        <p:spPr bwMode="auto">
          <a:xfrm>
            <a:off x="4250805" y="3140953"/>
            <a:ext cx="6065166" cy="576096"/>
          </a:xfrm>
          <a:prstGeom prst="rect">
            <a:avLst/>
          </a:prstGeom>
        </p:spPr>
        <p:txBody>
          <a:bodyPr vert="horz" lIns="0" tIns="0" rIns="0" bIns="0" anchor="b" anchorCtr="0"/>
          <a:lstStyle>
            <a:lvl1pPr marL="0" marR="0" indent="0" algn="l" defTabSz="457243" rtl="0" eaLnBrk="1" fontAlgn="auto" latinLnBrk="0" hangingPunct="1">
              <a:lnSpc>
                <a:spcPct val="100000"/>
              </a:lnSpc>
              <a:spcBef>
                <a:spcPct val="0"/>
              </a:spcBef>
              <a:spcAft>
                <a:spcPts val="0"/>
              </a:spcAft>
              <a:buClrTx/>
              <a:buSzTx/>
              <a:buFontTx/>
              <a:buNone/>
              <a:tabLst/>
              <a:defRPr sz="2398" baseline="0">
                <a:solidFill>
                  <a:srgbClr val="FFFFFF"/>
                </a:solidFill>
                <a:latin typeface="TIM Sans" panose="02020503040602060503" pitchFamily="18" charset="0"/>
              </a:defRPr>
            </a:lvl1pPr>
          </a:lstStyle>
          <a:p>
            <a:r>
              <a:rPr lang="it-IT" dirty="0"/>
              <a:t>Fare clic per modificare</a:t>
            </a:r>
            <a:br>
              <a:rPr lang="it-IT" dirty="0"/>
            </a:br>
            <a:r>
              <a:rPr lang="it-IT" dirty="0"/>
              <a:t>lo stile del titolo</a:t>
            </a:r>
          </a:p>
        </p:txBody>
      </p:sp>
      <p:sp>
        <p:nvSpPr>
          <p:cNvPr id="17" name="Segnaposto testo 14"/>
          <p:cNvSpPr>
            <a:spLocks noGrp="1"/>
          </p:cNvSpPr>
          <p:nvPr>
            <p:ph type="body" sz="quarter" idx="10"/>
          </p:nvPr>
        </p:nvSpPr>
        <p:spPr bwMode="auto">
          <a:xfrm>
            <a:off x="4250805" y="3800176"/>
            <a:ext cx="6065166" cy="290061"/>
          </a:xfrm>
          <a:prstGeom prst="rect">
            <a:avLst/>
          </a:prstGeom>
        </p:spPr>
        <p:txBody>
          <a:bodyPr vert="horz" lIns="0" tIns="0" rIns="0" bIns="0"/>
          <a:lstStyle>
            <a:lvl1pPr marL="0" indent="0">
              <a:lnSpc>
                <a:spcPct val="70000"/>
              </a:lnSpc>
              <a:buNone/>
              <a:defRPr sz="1401" b="0" i="0" baseline="0">
                <a:solidFill>
                  <a:srgbClr val="FFFFFF"/>
                </a:solidFill>
                <a:latin typeface="+mj-lt"/>
                <a:cs typeface="Arial" panose="020B0604020202020204" pitchFamily="34" charset="0"/>
              </a:defRPr>
            </a:lvl1pPr>
            <a:lvl2pPr>
              <a:defRPr sz="1401" b="1" i="0" baseline="0">
                <a:solidFill>
                  <a:schemeClr val="accent3"/>
                </a:solidFill>
                <a:latin typeface=""/>
              </a:defRPr>
            </a:lvl2pPr>
            <a:lvl3pPr>
              <a:defRPr sz="1401" b="1" i="0" baseline="0">
                <a:solidFill>
                  <a:schemeClr val="accent3"/>
                </a:solidFill>
                <a:latin typeface=""/>
              </a:defRPr>
            </a:lvl3pPr>
            <a:lvl4pPr>
              <a:defRPr sz="1401" b="1" i="0" baseline="0">
                <a:solidFill>
                  <a:schemeClr val="accent3"/>
                </a:solidFill>
                <a:latin typeface=""/>
              </a:defRPr>
            </a:lvl4pPr>
            <a:lvl5pPr>
              <a:defRPr sz="1401" b="1" i="0" baseline="0">
                <a:solidFill>
                  <a:schemeClr val="accent3"/>
                </a:solidFill>
                <a:latin typeface=""/>
              </a:defRPr>
            </a:lvl5pPr>
          </a:lstStyle>
          <a:p>
            <a:pPr lvl="0"/>
            <a:endParaRPr lang="it-IT" dirty="0"/>
          </a:p>
        </p:txBody>
      </p:sp>
      <p:sp>
        <p:nvSpPr>
          <p:cNvPr id="18" name="Segnaposto testo 20"/>
          <p:cNvSpPr>
            <a:spLocks noGrp="1"/>
          </p:cNvSpPr>
          <p:nvPr>
            <p:ph type="body" sz="quarter" idx="14"/>
          </p:nvPr>
        </p:nvSpPr>
        <p:spPr bwMode="auto">
          <a:xfrm>
            <a:off x="4263689" y="2055563"/>
            <a:ext cx="5973867" cy="396066"/>
          </a:xfrm>
          <a:prstGeom prst="rect">
            <a:avLst/>
          </a:prstGeom>
        </p:spPr>
        <p:txBody>
          <a:bodyPr vert="horz" lIns="0" tIns="0" rIns="0" bIns="0"/>
          <a:lstStyle>
            <a:lvl1pPr marL="0" indent="0">
              <a:buNone/>
              <a:defRPr sz="1202" baseline="0">
                <a:solidFill>
                  <a:srgbClr val="FFFFFF"/>
                </a:solidFill>
                <a:latin typeface="TIM Sans" panose="00000500000000000000" pitchFamily="50" charset="0"/>
              </a:defRPr>
            </a:lvl1pPr>
            <a:lvl2pPr>
              <a:defRPr sz="1401">
                <a:solidFill>
                  <a:schemeClr val="accent1"/>
                </a:solidFill>
                <a:latin typeface="Franklin Gothic Medium"/>
              </a:defRPr>
            </a:lvl2pPr>
            <a:lvl3pPr>
              <a:defRPr sz="1401">
                <a:solidFill>
                  <a:schemeClr val="accent1"/>
                </a:solidFill>
                <a:latin typeface="Franklin Gothic Medium"/>
              </a:defRPr>
            </a:lvl3pPr>
            <a:lvl4pPr>
              <a:defRPr sz="1401">
                <a:solidFill>
                  <a:schemeClr val="accent1"/>
                </a:solidFill>
                <a:latin typeface="Franklin Gothic Medium"/>
              </a:defRPr>
            </a:lvl4pPr>
            <a:lvl5pPr>
              <a:defRPr sz="1401">
                <a:solidFill>
                  <a:schemeClr val="accent1"/>
                </a:solidFill>
                <a:latin typeface="Franklin Gothic Medium"/>
              </a:defRPr>
            </a:lvl5pPr>
          </a:lstStyle>
          <a:p>
            <a:pPr lvl="0"/>
            <a:r>
              <a:rPr lang="it-IT" dirty="0"/>
              <a:t>Fare clic per modificare stili del testo dello schema</a:t>
            </a:r>
          </a:p>
        </p:txBody>
      </p:sp>
      <p:sp>
        <p:nvSpPr>
          <p:cNvPr id="19" name="Segnaposto testo 20"/>
          <p:cNvSpPr>
            <a:spLocks noGrp="1"/>
          </p:cNvSpPr>
          <p:nvPr>
            <p:ph type="body" sz="quarter" idx="15"/>
          </p:nvPr>
        </p:nvSpPr>
        <p:spPr bwMode="auto">
          <a:xfrm>
            <a:off x="4263689" y="2326980"/>
            <a:ext cx="5973867" cy="321971"/>
          </a:xfrm>
          <a:prstGeom prst="rect">
            <a:avLst/>
          </a:prstGeom>
        </p:spPr>
        <p:txBody>
          <a:bodyPr vert="horz" lIns="0" tIns="0" rIns="0" bIns="0"/>
          <a:lstStyle>
            <a:lvl1pPr marL="0" indent="0">
              <a:buNone/>
              <a:defRPr sz="1003" baseline="0">
                <a:solidFill>
                  <a:srgbClr val="FFFFFF"/>
                </a:solidFill>
                <a:latin typeface="TIM Sans" panose="00000500000000000000" pitchFamily="50" charset="0"/>
              </a:defRPr>
            </a:lvl1pPr>
            <a:lvl2pPr>
              <a:defRPr sz="1401">
                <a:solidFill>
                  <a:schemeClr val="accent1"/>
                </a:solidFill>
                <a:latin typeface="Franklin Gothic Medium"/>
              </a:defRPr>
            </a:lvl2pPr>
            <a:lvl3pPr>
              <a:defRPr sz="1401">
                <a:solidFill>
                  <a:schemeClr val="accent1"/>
                </a:solidFill>
                <a:latin typeface="Franklin Gothic Medium"/>
              </a:defRPr>
            </a:lvl3pPr>
            <a:lvl4pPr>
              <a:defRPr sz="1401">
                <a:solidFill>
                  <a:schemeClr val="accent1"/>
                </a:solidFill>
                <a:latin typeface="Franklin Gothic Medium"/>
              </a:defRPr>
            </a:lvl4pPr>
            <a:lvl5pPr>
              <a:defRPr sz="1401">
                <a:solidFill>
                  <a:schemeClr val="accent1"/>
                </a:solidFill>
                <a:latin typeface="Franklin Gothic Medium"/>
              </a:defRPr>
            </a:lvl5pPr>
          </a:lstStyle>
          <a:p>
            <a:pPr lvl="0"/>
            <a:r>
              <a:rPr lang="it-IT" dirty="0"/>
              <a:t>Fare clic per modificare stili del testo dello schema</a:t>
            </a:r>
          </a:p>
        </p:txBody>
      </p:sp>
      <p:sp>
        <p:nvSpPr>
          <p:cNvPr id="20" name="Segnaposto testo 23"/>
          <p:cNvSpPr>
            <a:spLocks noGrp="1"/>
          </p:cNvSpPr>
          <p:nvPr>
            <p:ph type="body" sz="quarter" idx="16"/>
          </p:nvPr>
        </p:nvSpPr>
        <p:spPr bwMode="auto">
          <a:xfrm>
            <a:off x="4270124" y="4734467"/>
            <a:ext cx="5855947" cy="179997"/>
          </a:xfrm>
          <a:prstGeom prst="rect">
            <a:avLst/>
          </a:prstGeom>
        </p:spPr>
        <p:txBody>
          <a:bodyPr vert="horz" lIns="0" tIns="0" rIns="0" bIns="0" anchor="ctr" anchorCtr="0"/>
          <a:lstStyle>
            <a:lvl1pPr marL="0" indent="0">
              <a:buNone/>
              <a:defRPr sz="1003" baseline="0">
                <a:solidFill>
                  <a:srgbClr val="FFFFFF"/>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
        <p:nvSpPr>
          <p:cNvPr id="21" name="Segnaposto testo 23"/>
          <p:cNvSpPr>
            <a:spLocks noGrp="1"/>
          </p:cNvSpPr>
          <p:nvPr>
            <p:ph type="body" sz="quarter" idx="17"/>
          </p:nvPr>
        </p:nvSpPr>
        <p:spPr bwMode="auto">
          <a:xfrm>
            <a:off x="4270124" y="4554470"/>
            <a:ext cx="5855947" cy="179997"/>
          </a:xfrm>
          <a:prstGeom prst="rect">
            <a:avLst/>
          </a:prstGeom>
        </p:spPr>
        <p:txBody>
          <a:bodyPr vert="horz" lIns="0" tIns="0" bIns="0" anchor="ctr" anchorCtr="0"/>
          <a:lstStyle>
            <a:lvl1pPr marL="0" indent="0">
              <a:buNone/>
              <a:defRPr sz="1003" baseline="0">
                <a:solidFill>
                  <a:schemeClr val="bg1"/>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Tree>
    <p:extLst>
      <p:ext uri="{BB962C8B-B14F-4D97-AF65-F5344CB8AC3E}">
        <p14:creationId xmlns:p14="http://schemas.microsoft.com/office/powerpoint/2010/main" val="41121945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B89AA80-BD83-4AD2-AE57-7E981419961D}"/>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B2D295EC-1387-420B-BBF6-05A86754228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E9E2DD8E-804C-4A78-86A7-838F89416C56}"/>
              </a:ext>
            </a:extLst>
          </p:cNvPr>
          <p:cNvSpPr>
            <a:spLocks noGrp="1"/>
          </p:cNvSpPr>
          <p:nvPr>
            <p:ph type="dt" sz="half" idx="10"/>
          </p:nvPr>
        </p:nvSpPr>
        <p:spPr/>
        <p:txBody>
          <a:bodyPr/>
          <a:lstStyle/>
          <a:p>
            <a:fld id="{919207AF-65C2-4D69-92C3-91F4FD92D00E}" type="datetimeFigureOut">
              <a:rPr lang="it-IT" smtClean="0"/>
              <a:t>21/06/2022</a:t>
            </a:fld>
            <a:endParaRPr lang="it-IT"/>
          </a:p>
        </p:txBody>
      </p:sp>
      <p:sp>
        <p:nvSpPr>
          <p:cNvPr id="5" name="Segnaposto piè di pagina 4">
            <a:extLst>
              <a:ext uri="{FF2B5EF4-FFF2-40B4-BE49-F238E27FC236}">
                <a16:creationId xmlns:a16="http://schemas.microsoft.com/office/drawing/2014/main" id="{0170064C-6E2A-4831-A264-BD7FC2307916}"/>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E4C48A54-1088-47AE-96B3-DB00324D0C23}"/>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28198415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3A414BD-69BA-4230-B262-A5DC621CA07A}"/>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716DD919-A63A-452B-8B20-A1C6E91593F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A5991582-5B35-49BE-BBE7-F2B95245720E}"/>
              </a:ext>
            </a:extLst>
          </p:cNvPr>
          <p:cNvSpPr>
            <a:spLocks noGrp="1"/>
          </p:cNvSpPr>
          <p:nvPr>
            <p:ph type="dt" sz="half" idx="10"/>
          </p:nvPr>
        </p:nvSpPr>
        <p:spPr/>
        <p:txBody>
          <a:bodyPr/>
          <a:lstStyle/>
          <a:p>
            <a:fld id="{1D8B436F-2723-4DE5-8029-DA9C3614078C}" type="datetimeFigureOut">
              <a:rPr lang="it-IT" smtClean="0"/>
              <a:t>21/06/2022</a:t>
            </a:fld>
            <a:endParaRPr lang="it-IT"/>
          </a:p>
        </p:txBody>
      </p:sp>
      <p:sp>
        <p:nvSpPr>
          <p:cNvPr id="5" name="Segnaposto piè di pagina 4">
            <a:extLst>
              <a:ext uri="{FF2B5EF4-FFF2-40B4-BE49-F238E27FC236}">
                <a16:creationId xmlns:a16="http://schemas.microsoft.com/office/drawing/2014/main" id="{CD891D73-7A46-4321-A704-31257698B7D3}"/>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BB7352E5-C8B3-4EC7-9690-07F0FD4A224A}"/>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73948071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F720008-EAB3-4C69-83C0-A8838722F47D}"/>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EDB9B97E-8CF2-444F-8942-18807BA28148}"/>
              </a:ext>
            </a:extLst>
          </p:cNvPr>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5B0CFDE3-4378-42EF-9373-F86D7263DFFC}"/>
              </a:ext>
            </a:extLst>
          </p:cNvPr>
          <p:cNvSpPr>
            <a:spLocks noGrp="1"/>
          </p:cNvSpPr>
          <p:nvPr>
            <p:ph type="dt" sz="half" idx="10"/>
          </p:nvPr>
        </p:nvSpPr>
        <p:spPr/>
        <p:txBody>
          <a:bodyPr/>
          <a:lstStyle/>
          <a:p>
            <a:fld id="{919207AF-65C2-4D69-92C3-91F4FD92D00E}" type="datetimeFigureOut">
              <a:rPr lang="it-IT" smtClean="0"/>
              <a:t>21/06/2022</a:t>
            </a:fld>
            <a:endParaRPr lang="it-IT"/>
          </a:p>
        </p:txBody>
      </p:sp>
      <p:sp>
        <p:nvSpPr>
          <p:cNvPr id="5" name="Segnaposto piè di pagina 4">
            <a:extLst>
              <a:ext uri="{FF2B5EF4-FFF2-40B4-BE49-F238E27FC236}">
                <a16:creationId xmlns:a16="http://schemas.microsoft.com/office/drawing/2014/main" id="{89840720-2C01-4FDA-9C6D-BB82B109F3D7}"/>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C222A5E1-CDD5-48C9-BE9F-A8A7E56DF4A1}"/>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13562018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852A533-F015-4C84-87AA-409C75AD3202}"/>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AF2CFC8B-D088-4AD2-850F-940E9211337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a:extLst>
              <a:ext uri="{FF2B5EF4-FFF2-40B4-BE49-F238E27FC236}">
                <a16:creationId xmlns:a16="http://schemas.microsoft.com/office/drawing/2014/main" id="{ACC125A2-4BE6-492A-B597-5915B0EA6D6F}"/>
              </a:ext>
            </a:extLst>
          </p:cNvPr>
          <p:cNvSpPr>
            <a:spLocks noGrp="1"/>
          </p:cNvSpPr>
          <p:nvPr>
            <p:ph type="dt" sz="half" idx="10"/>
          </p:nvPr>
        </p:nvSpPr>
        <p:spPr/>
        <p:txBody>
          <a:bodyPr/>
          <a:lstStyle/>
          <a:p>
            <a:fld id="{919207AF-65C2-4D69-92C3-91F4FD92D00E}" type="datetimeFigureOut">
              <a:rPr lang="it-IT" smtClean="0"/>
              <a:t>21/06/2022</a:t>
            </a:fld>
            <a:endParaRPr lang="it-IT"/>
          </a:p>
        </p:txBody>
      </p:sp>
      <p:sp>
        <p:nvSpPr>
          <p:cNvPr id="5" name="Segnaposto piè di pagina 4">
            <a:extLst>
              <a:ext uri="{FF2B5EF4-FFF2-40B4-BE49-F238E27FC236}">
                <a16:creationId xmlns:a16="http://schemas.microsoft.com/office/drawing/2014/main" id="{8016B8FF-0410-4051-82DD-A5246398D34C}"/>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0B9CCEA2-BC39-49B4-9588-F92656884178}"/>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30126597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0CFF33A-BDA6-4E90-A0FC-CBC3169AB2E8}"/>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5582FA54-48CE-498D-AF33-4FFB855345BB}"/>
              </a:ext>
            </a:extLst>
          </p:cNvPr>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F638AD95-1459-478E-850E-B25C2C0063E4}"/>
              </a:ext>
            </a:extLst>
          </p:cNvPr>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08F8D8A0-F4C9-40B3-A51B-79F0EC0A499A}"/>
              </a:ext>
            </a:extLst>
          </p:cNvPr>
          <p:cNvSpPr>
            <a:spLocks noGrp="1"/>
          </p:cNvSpPr>
          <p:nvPr>
            <p:ph type="dt" sz="half" idx="10"/>
          </p:nvPr>
        </p:nvSpPr>
        <p:spPr/>
        <p:txBody>
          <a:bodyPr/>
          <a:lstStyle/>
          <a:p>
            <a:fld id="{919207AF-65C2-4D69-92C3-91F4FD92D00E}" type="datetimeFigureOut">
              <a:rPr lang="it-IT" smtClean="0"/>
              <a:t>21/06/2022</a:t>
            </a:fld>
            <a:endParaRPr lang="it-IT"/>
          </a:p>
        </p:txBody>
      </p:sp>
      <p:sp>
        <p:nvSpPr>
          <p:cNvPr id="6" name="Segnaposto piè di pagina 5">
            <a:extLst>
              <a:ext uri="{FF2B5EF4-FFF2-40B4-BE49-F238E27FC236}">
                <a16:creationId xmlns:a16="http://schemas.microsoft.com/office/drawing/2014/main" id="{EC6DA74E-0526-44E8-A34B-F98F1BCAB122}"/>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7B0F76B6-C3CA-43A5-9606-B38CCB729C7F}"/>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7659638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E989BCD-33B7-4F52-9EB6-8B01F22D238E}"/>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06FF931B-A194-4994-8532-F6C69C8B1F0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a:extLst>
              <a:ext uri="{FF2B5EF4-FFF2-40B4-BE49-F238E27FC236}">
                <a16:creationId xmlns:a16="http://schemas.microsoft.com/office/drawing/2014/main" id="{DA7C07AB-F857-47B0-A0FD-526D15161779}"/>
              </a:ext>
            </a:extLst>
          </p:cNvPr>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7561FF91-B17C-482D-991B-6BBE026F1BB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a:extLst>
              <a:ext uri="{FF2B5EF4-FFF2-40B4-BE49-F238E27FC236}">
                <a16:creationId xmlns:a16="http://schemas.microsoft.com/office/drawing/2014/main" id="{E95DF2C5-71C4-441A-89CA-4F2D9B6DA11F}"/>
              </a:ext>
            </a:extLst>
          </p:cNvPr>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B85304B4-B7C1-4F6A-97A0-55D8FB695FFE}"/>
              </a:ext>
            </a:extLst>
          </p:cNvPr>
          <p:cNvSpPr>
            <a:spLocks noGrp="1"/>
          </p:cNvSpPr>
          <p:nvPr>
            <p:ph type="dt" sz="half" idx="10"/>
          </p:nvPr>
        </p:nvSpPr>
        <p:spPr/>
        <p:txBody>
          <a:bodyPr/>
          <a:lstStyle/>
          <a:p>
            <a:fld id="{919207AF-65C2-4D69-92C3-91F4FD92D00E}" type="datetimeFigureOut">
              <a:rPr lang="it-IT" smtClean="0"/>
              <a:t>21/06/2022</a:t>
            </a:fld>
            <a:endParaRPr lang="it-IT"/>
          </a:p>
        </p:txBody>
      </p:sp>
      <p:sp>
        <p:nvSpPr>
          <p:cNvPr id="8" name="Segnaposto piè di pagina 7">
            <a:extLst>
              <a:ext uri="{FF2B5EF4-FFF2-40B4-BE49-F238E27FC236}">
                <a16:creationId xmlns:a16="http://schemas.microsoft.com/office/drawing/2014/main" id="{F3309F10-176D-4636-A29C-6EA0EB0E33B9}"/>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79AD64AF-7E93-4492-B56B-15ABA79FD2A5}"/>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396967363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E306DD6-CEFB-498F-8E0A-B51248D0FECE}"/>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98B9EF93-6C5F-47D6-8938-90BBDC06EEA2}"/>
              </a:ext>
            </a:extLst>
          </p:cNvPr>
          <p:cNvSpPr>
            <a:spLocks noGrp="1"/>
          </p:cNvSpPr>
          <p:nvPr>
            <p:ph type="dt" sz="half" idx="10"/>
          </p:nvPr>
        </p:nvSpPr>
        <p:spPr/>
        <p:txBody>
          <a:bodyPr/>
          <a:lstStyle/>
          <a:p>
            <a:fld id="{919207AF-65C2-4D69-92C3-91F4FD92D00E}" type="datetimeFigureOut">
              <a:rPr lang="it-IT" smtClean="0"/>
              <a:t>21/06/2022</a:t>
            </a:fld>
            <a:endParaRPr lang="it-IT"/>
          </a:p>
        </p:txBody>
      </p:sp>
      <p:sp>
        <p:nvSpPr>
          <p:cNvPr id="4" name="Segnaposto piè di pagina 3">
            <a:extLst>
              <a:ext uri="{FF2B5EF4-FFF2-40B4-BE49-F238E27FC236}">
                <a16:creationId xmlns:a16="http://schemas.microsoft.com/office/drawing/2014/main" id="{E8096567-C086-4BB0-8FE5-8502B9923785}"/>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1B0E75AF-E98D-4444-8AD3-FF78C6F53800}"/>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143675297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7392B1E2-4B97-4B42-A7BB-B2281E56DC29}"/>
              </a:ext>
            </a:extLst>
          </p:cNvPr>
          <p:cNvSpPr>
            <a:spLocks noGrp="1"/>
          </p:cNvSpPr>
          <p:nvPr>
            <p:ph type="dt" sz="half" idx="10"/>
          </p:nvPr>
        </p:nvSpPr>
        <p:spPr/>
        <p:txBody>
          <a:bodyPr/>
          <a:lstStyle/>
          <a:p>
            <a:fld id="{919207AF-65C2-4D69-92C3-91F4FD92D00E}" type="datetimeFigureOut">
              <a:rPr lang="it-IT" smtClean="0"/>
              <a:t>21/06/2022</a:t>
            </a:fld>
            <a:endParaRPr lang="it-IT"/>
          </a:p>
        </p:txBody>
      </p:sp>
      <p:sp>
        <p:nvSpPr>
          <p:cNvPr id="3" name="Segnaposto piè di pagina 2">
            <a:extLst>
              <a:ext uri="{FF2B5EF4-FFF2-40B4-BE49-F238E27FC236}">
                <a16:creationId xmlns:a16="http://schemas.microsoft.com/office/drawing/2014/main" id="{7638E83D-82A2-421F-99E7-15350FB2BFFB}"/>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807288ED-3FAA-4272-9058-A4E558A0A2F9}"/>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378351110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4D395A1-FA4D-4903-97CE-AF72CA621162}"/>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A6E6C18F-2D94-4098-B167-8D688B21EE6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719417BB-F425-4ED1-B72E-0089AAED5B7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FC4E98EC-16D5-43D4-B281-D7603888D4EB}"/>
              </a:ext>
            </a:extLst>
          </p:cNvPr>
          <p:cNvSpPr>
            <a:spLocks noGrp="1"/>
          </p:cNvSpPr>
          <p:nvPr>
            <p:ph type="dt" sz="half" idx="10"/>
          </p:nvPr>
        </p:nvSpPr>
        <p:spPr/>
        <p:txBody>
          <a:bodyPr/>
          <a:lstStyle/>
          <a:p>
            <a:fld id="{919207AF-65C2-4D69-92C3-91F4FD92D00E}" type="datetimeFigureOut">
              <a:rPr lang="it-IT" smtClean="0"/>
              <a:t>21/06/2022</a:t>
            </a:fld>
            <a:endParaRPr lang="it-IT"/>
          </a:p>
        </p:txBody>
      </p:sp>
      <p:sp>
        <p:nvSpPr>
          <p:cNvPr id="6" name="Segnaposto piè di pagina 5">
            <a:extLst>
              <a:ext uri="{FF2B5EF4-FFF2-40B4-BE49-F238E27FC236}">
                <a16:creationId xmlns:a16="http://schemas.microsoft.com/office/drawing/2014/main" id="{F514A9FA-E7CF-4A9E-B971-D1877D5C139E}"/>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C096D700-ED98-4EC1-94E0-25705CD1ECF7}"/>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284135610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F336612-FC3A-44DC-ADB9-2FEAB859D854}"/>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D913DAFB-E295-41FF-BFAA-783E680F255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49A5BDC4-85A8-45A6-ABF7-51A8B6B6B2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206B497C-15AB-40D3-8A61-77F6182EC945}"/>
              </a:ext>
            </a:extLst>
          </p:cNvPr>
          <p:cNvSpPr>
            <a:spLocks noGrp="1"/>
          </p:cNvSpPr>
          <p:nvPr>
            <p:ph type="dt" sz="half" idx="10"/>
          </p:nvPr>
        </p:nvSpPr>
        <p:spPr/>
        <p:txBody>
          <a:bodyPr/>
          <a:lstStyle/>
          <a:p>
            <a:fld id="{919207AF-65C2-4D69-92C3-91F4FD92D00E}" type="datetimeFigureOut">
              <a:rPr lang="it-IT" smtClean="0"/>
              <a:t>21/06/2022</a:t>
            </a:fld>
            <a:endParaRPr lang="it-IT"/>
          </a:p>
        </p:txBody>
      </p:sp>
      <p:sp>
        <p:nvSpPr>
          <p:cNvPr id="6" name="Segnaposto piè di pagina 5">
            <a:extLst>
              <a:ext uri="{FF2B5EF4-FFF2-40B4-BE49-F238E27FC236}">
                <a16:creationId xmlns:a16="http://schemas.microsoft.com/office/drawing/2014/main" id="{9D90B6F4-D458-4307-807B-0C2AAE9A205C}"/>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24C9A747-B806-4B20-B79F-9BCBE9BEC587}"/>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16119269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202F748-7EDC-4B7A-859D-9CA45AC1880B}"/>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9E809F35-1FEA-41DA-97AB-42ED67B84EF5}"/>
              </a:ext>
            </a:extLst>
          </p:cNvPr>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A1BB36A0-3FE8-4BA9-841E-21A8105D19AF}"/>
              </a:ext>
            </a:extLst>
          </p:cNvPr>
          <p:cNvSpPr>
            <a:spLocks noGrp="1"/>
          </p:cNvSpPr>
          <p:nvPr>
            <p:ph type="dt" sz="half" idx="10"/>
          </p:nvPr>
        </p:nvSpPr>
        <p:spPr/>
        <p:txBody>
          <a:bodyPr/>
          <a:lstStyle/>
          <a:p>
            <a:fld id="{919207AF-65C2-4D69-92C3-91F4FD92D00E}" type="datetimeFigureOut">
              <a:rPr lang="it-IT" smtClean="0"/>
              <a:t>21/06/2022</a:t>
            </a:fld>
            <a:endParaRPr lang="it-IT"/>
          </a:p>
        </p:txBody>
      </p:sp>
      <p:sp>
        <p:nvSpPr>
          <p:cNvPr id="5" name="Segnaposto piè di pagina 4">
            <a:extLst>
              <a:ext uri="{FF2B5EF4-FFF2-40B4-BE49-F238E27FC236}">
                <a16:creationId xmlns:a16="http://schemas.microsoft.com/office/drawing/2014/main" id="{A2E4B2EE-BBEE-4EAC-8328-8010C7EB4B75}"/>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81B01CD4-0119-4CA7-8EF6-B84BD1B4C5A0}"/>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341813969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13E2FD53-5256-4DAB-A361-FB59116BD3DB}"/>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8E849BE7-CCE2-4F88-9373-72C235FB6DEA}"/>
              </a:ext>
            </a:extLst>
          </p:cNvPr>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684F0716-ED9B-41EC-9FE4-381865014DDD}"/>
              </a:ext>
            </a:extLst>
          </p:cNvPr>
          <p:cNvSpPr>
            <a:spLocks noGrp="1"/>
          </p:cNvSpPr>
          <p:nvPr>
            <p:ph type="dt" sz="half" idx="10"/>
          </p:nvPr>
        </p:nvSpPr>
        <p:spPr/>
        <p:txBody>
          <a:bodyPr/>
          <a:lstStyle/>
          <a:p>
            <a:fld id="{919207AF-65C2-4D69-92C3-91F4FD92D00E}" type="datetimeFigureOut">
              <a:rPr lang="it-IT" smtClean="0"/>
              <a:t>21/06/2022</a:t>
            </a:fld>
            <a:endParaRPr lang="it-IT"/>
          </a:p>
        </p:txBody>
      </p:sp>
      <p:sp>
        <p:nvSpPr>
          <p:cNvPr id="5" name="Segnaposto piè di pagina 4">
            <a:extLst>
              <a:ext uri="{FF2B5EF4-FFF2-40B4-BE49-F238E27FC236}">
                <a16:creationId xmlns:a16="http://schemas.microsoft.com/office/drawing/2014/main" id="{A3775084-B4A0-46BA-9725-3C21A3AB8380}"/>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035F8ECF-CBA9-4E1F-9D57-06BA2C8FE41E}"/>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35135689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3D55793-2D15-4FE7-B75B-71438A2E061C}"/>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C7B9A1DD-D407-4A9F-B353-991F69BBA5AB}"/>
              </a:ext>
            </a:extLst>
          </p:cNvPr>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4B3E8981-51DF-43A3-A06C-5AE61A0B6278}"/>
              </a:ext>
            </a:extLst>
          </p:cNvPr>
          <p:cNvSpPr>
            <a:spLocks noGrp="1"/>
          </p:cNvSpPr>
          <p:nvPr>
            <p:ph type="dt" sz="half" idx="10"/>
          </p:nvPr>
        </p:nvSpPr>
        <p:spPr/>
        <p:txBody>
          <a:bodyPr/>
          <a:lstStyle/>
          <a:p>
            <a:fld id="{1D8B436F-2723-4DE5-8029-DA9C3614078C}" type="datetimeFigureOut">
              <a:rPr lang="it-IT" smtClean="0"/>
              <a:t>21/06/2022</a:t>
            </a:fld>
            <a:endParaRPr lang="it-IT"/>
          </a:p>
        </p:txBody>
      </p:sp>
      <p:sp>
        <p:nvSpPr>
          <p:cNvPr id="5" name="Segnaposto piè di pagina 4">
            <a:extLst>
              <a:ext uri="{FF2B5EF4-FFF2-40B4-BE49-F238E27FC236}">
                <a16:creationId xmlns:a16="http://schemas.microsoft.com/office/drawing/2014/main" id="{0073C1E3-348A-41DD-9871-2DCCB44289C8}"/>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D74CC644-0C89-4C6D-B29E-69985AA99EA1}"/>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1220227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4844CB8-F70F-4C2F-A100-92B4F46BFF55}"/>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0D44E061-9153-4D65-827D-358DD6664F4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a:extLst>
              <a:ext uri="{FF2B5EF4-FFF2-40B4-BE49-F238E27FC236}">
                <a16:creationId xmlns:a16="http://schemas.microsoft.com/office/drawing/2014/main" id="{13B98988-44F4-4F61-9BDA-45F3397577A8}"/>
              </a:ext>
            </a:extLst>
          </p:cNvPr>
          <p:cNvSpPr>
            <a:spLocks noGrp="1"/>
          </p:cNvSpPr>
          <p:nvPr>
            <p:ph type="dt" sz="half" idx="10"/>
          </p:nvPr>
        </p:nvSpPr>
        <p:spPr/>
        <p:txBody>
          <a:bodyPr/>
          <a:lstStyle/>
          <a:p>
            <a:fld id="{1D8B436F-2723-4DE5-8029-DA9C3614078C}" type="datetimeFigureOut">
              <a:rPr lang="it-IT" smtClean="0"/>
              <a:t>21/06/2022</a:t>
            </a:fld>
            <a:endParaRPr lang="it-IT"/>
          </a:p>
        </p:txBody>
      </p:sp>
      <p:sp>
        <p:nvSpPr>
          <p:cNvPr id="5" name="Segnaposto piè di pagina 4">
            <a:extLst>
              <a:ext uri="{FF2B5EF4-FFF2-40B4-BE49-F238E27FC236}">
                <a16:creationId xmlns:a16="http://schemas.microsoft.com/office/drawing/2014/main" id="{0FF65389-86B4-4EF5-AC2A-A98FCC8BE754}"/>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2CA86C07-C493-416A-ABFD-C7964A312EF7}"/>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7419945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4080886-1C5C-4B63-9519-65C6D6ACA106}"/>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09139EA4-2C6C-4D14-868E-C29876923619}"/>
              </a:ext>
            </a:extLst>
          </p:cNvPr>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657CF2C0-1BC6-4B69-BF87-5E225EE7F75B}"/>
              </a:ext>
            </a:extLst>
          </p:cNvPr>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05968562-600D-4C50-A4B7-E34B219F5310}"/>
              </a:ext>
            </a:extLst>
          </p:cNvPr>
          <p:cNvSpPr>
            <a:spLocks noGrp="1"/>
          </p:cNvSpPr>
          <p:nvPr>
            <p:ph type="dt" sz="half" idx="10"/>
          </p:nvPr>
        </p:nvSpPr>
        <p:spPr/>
        <p:txBody>
          <a:bodyPr/>
          <a:lstStyle/>
          <a:p>
            <a:fld id="{1D8B436F-2723-4DE5-8029-DA9C3614078C}" type="datetimeFigureOut">
              <a:rPr lang="it-IT" smtClean="0"/>
              <a:t>21/06/2022</a:t>
            </a:fld>
            <a:endParaRPr lang="it-IT"/>
          </a:p>
        </p:txBody>
      </p:sp>
      <p:sp>
        <p:nvSpPr>
          <p:cNvPr id="6" name="Segnaposto piè di pagina 5">
            <a:extLst>
              <a:ext uri="{FF2B5EF4-FFF2-40B4-BE49-F238E27FC236}">
                <a16:creationId xmlns:a16="http://schemas.microsoft.com/office/drawing/2014/main" id="{E6BAF8E7-6A26-4075-A936-9E8FAB27B5B7}"/>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F9F607FA-4654-4DD7-ADE0-FB38D8D9C847}"/>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6994166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8054620-8D76-4539-A9A0-7F67809395E3}"/>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ABE4CC1C-4C02-42E7-801A-B59685A5716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a:extLst>
              <a:ext uri="{FF2B5EF4-FFF2-40B4-BE49-F238E27FC236}">
                <a16:creationId xmlns:a16="http://schemas.microsoft.com/office/drawing/2014/main" id="{2970709C-204E-44D9-B40D-40F00506EBBE}"/>
              </a:ext>
            </a:extLst>
          </p:cNvPr>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8B8FC210-D6FF-45CF-8B25-F8E0FB468A8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a:extLst>
              <a:ext uri="{FF2B5EF4-FFF2-40B4-BE49-F238E27FC236}">
                <a16:creationId xmlns:a16="http://schemas.microsoft.com/office/drawing/2014/main" id="{6F4BE666-819D-48E5-8319-6F0E45D6DF6E}"/>
              </a:ext>
            </a:extLst>
          </p:cNvPr>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390AD94F-261C-42AD-8295-695C47C00EF4}"/>
              </a:ext>
            </a:extLst>
          </p:cNvPr>
          <p:cNvSpPr>
            <a:spLocks noGrp="1"/>
          </p:cNvSpPr>
          <p:nvPr>
            <p:ph type="dt" sz="half" idx="10"/>
          </p:nvPr>
        </p:nvSpPr>
        <p:spPr/>
        <p:txBody>
          <a:bodyPr/>
          <a:lstStyle/>
          <a:p>
            <a:fld id="{1D8B436F-2723-4DE5-8029-DA9C3614078C}" type="datetimeFigureOut">
              <a:rPr lang="it-IT" smtClean="0"/>
              <a:t>21/06/2022</a:t>
            </a:fld>
            <a:endParaRPr lang="it-IT"/>
          </a:p>
        </p:txBody>
      </p:sp>
      <p:sp>
        <p:nvSpPr>
          <p:cNvPr id="8" name="Segnaposto piè di pagina 7">
            <a:extLst>
              <a:ext uri="{FF2B5EF4-FFF2-40B4-BE49-F238E27FC236}">
                <a16:creationId xmlns:a16="http://schemas.microsoft.com/office/drawing/2014/main" id="{DD107FC0-08C1-4349-A1D5-4592264FB7F9}"/>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5D6983C6-9C0B-4A46-A4F9-2FB9A5AF65D8}"/>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7800927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6F7344A-47EA-4ACB-80D1-B8C6D12F31F3}"/>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8414D20B-16FC-4B5B-8C59-A34B04161A37}"/>
              </a:ext>
            </a:extLst>
          </p:cNvPr>
          <p:cNvSpPr>
            <a:spLocks noGrp="1"/>
          </p:cNvSpPr>
          <p:nvPr>
            <p:ph type="dt" sz="half" idx="10"/>
          </p:nvPr>
        </p:nvSpPr>
        <p:spPr/>
        <p:txBody>
          <a:bodyPr/>
          <a:lstStyle/>
          <a:p>
            <a:fld id="{1D8B436F-2723-4DE5-8029-DA9C3614078C}" type="datetimeFigureOut">
              <a:rPr lang="it-IT" smtClean="0"/>
              <a:t>21/06/2022</a:t>
            </a:fld>
            <a:endParaRPr lang="it-IT"/>
          </a:p>
        </p:txBody>
      </p:sp>
      <p:sp>
        <p:nvSpPr>
          <p:cNvPr id="4" name="Segnaposto piè di pagina 3">
            <a:extLst>
              <a:ext uri="{FF2B5EF4-FFF2-40B4-BE49-F238E27FC236}">
                <a16:creationId xmlns:a16="http://schemas.microsoft.com/office/drawing/2014/main" id="{D6FE2DE4-932D-4CD0-AD44-327CF470C3E4}"/>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E1B14820-9DB2-4517-976E-91AC5EA64DC4}"/>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5471903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612F2007-8F18-4033-B3B7-05A719C03BFB}"/>
              </a:ext>
            </a:extLst>
          </p:cNvPr>
          <p:cNvSpPr>
            <a:spLocks noGrp="1"/>
          </p:cNvSpPr>
          <p:nvPr>
            <p:ph type="dt" sz="half" idx="10"/>
          </p:nvPr>
        </p:nvSpPr>
        <p:spPr/>
        <p:txBody>
          <a:bodyPr/>
          <a:lstStyle/>
          <a:p>
            <a:fld id="{1D8B436F-2723-4DE5-8029-DA9C3614078C}" type="datetimeFigureOut">
              <a:rPr lang="it-IT" smtClean="0"/>
              <a:t>21/06/2022</a:t>
            </a:fld>
            <a:endParaRPr lang="it-IT"/>
          </a:p>
        </p:txBody>
      </p:sp>
      <p:sp>
        <p:nvSpPr>
          <p:cNvPr id="3" name="Segnaposto piè di pagina 2">
            <a:extLst>
              <a:ext uri="{FF2B5EF4-FFF2-40B4-BE49-F238E27FC236}">
                <a16:creationId xmlns:a16="http://schemas.microsoft.com/office/drawing/2014/main" id="{28D9ADCB-60F0-4B61-9B2E-802CC0F3D62B}"/>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5C62C1CB-A281-437C-8CED-AAAB6A0A3DA9}"/>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4323522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B562347-8D9B-49B3-9E55-9CCB0DD36903}"/>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712FA8FD-8AA0-41E4-AC00-97378E7D620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FBB11282-D93E-4F06-B825-CAC9C50F0A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D969426E-C8AA-4427-8502-C4BA5C3A898A}"/>
              </a:ext>
            </a:extLst>
          </p:cNvPr>
          <p:cNvSpPr>
            <a:spLocks noGrp="1"/>
          </p:cNvSpPr>
          <p:nvPr>
            <p:ph type="dt" sz="half" idx="10"/>
          </p:nvPr>
        </p:nvSpPr>
        <p:spPr/>
        <p:txBody>
          <a:bodyPr/>
          <a:lstStyle/>
          <a:p>
            <a:fld id="{1D8B436F-2723-4DE5-8029-DA9C3614078C}" type="datetimeFigureOut">
              <a:rPr lang="it-IT" smtClean="0"/>
              <a:t>21/06/2022</a:t>
            </a:fld>
            <a:endParaRPr lang="it-IT"/>
          </a:p>
        </p:txBody>
      </p:sp>
      <p:sp>
        <p:nvSpPr>
          <p:cNvPr id="6" name="Segnaposto piè di pagina 5">
            <a:extLst>
              <a:ext uri="{FF2B5EF4-FFF2-40B4-BE49-F238E27FC236}">
                <a16:creationId xmlns:a16="http://schemas.microsoft.com/office/drawing/2014/main" id="{820C9236-3B30-4456-86AA-81BB17F39B99}"/>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DAA9ED2D-33F6-4D0D-846C-C601007EB4E4}"/>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177504531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1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1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slideLayout" Target="../slideLayouts/slideLayout17.xml"/><Relationship Id="rId1" Type="http://schemas.openxmlformats.org/officeDocument/2006/relationships/slideLayout" Target="../slideLayouts/slideLayout16.xml"/><Relationship Id="rId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7.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1709156"/>
      </p:ext>
    </p:extLst>
  </p:cSld>
  <p:clrMap bg1="lt1" tx1="dk1" bg2="lt2" tx2="dk2" accent1="accent1" accent2="accent2" accent3="accent3" accent4="accent4" accent5="accent5" accent6="accent6" hlink="hlink" folHlink="folHlink"/>
  <p:sldLayoutIdLst>
    <p:sldLayoutId id="2147483718" r:id="rId1"/>
  </p:sldLayoutIdLst>
  <p:txStyles>
    <p:titleStyle>
      <a:lvl1pPr algn="l" defTabSz="685863" rtl="0" eaLnBrk="1" latinLnBrk="0" hangingPunct="1">
        <a:lnSpc>
          <a:spcPct val="90000"/>
        </a:lnSpc>
        <a:spcBef>
          <a:spcPct val="0"/>
        </a:spcBef>
        <a:buNone/>
        <a:defRPr sz="2199" b="1" kern="1200">
          <a:solidFill>
            <a:schemeClr val="tx2"/>
          </a:solidFill>
          <a:latin typeface="TIM Sans" panose="00000500000000000000" pitchFamily="2" charset="0"/>
          <a:ea typeface="+mj-ea"/>
          <a:cs typeface="+mj-cs"/>
        </a:defRPr>
      </a:lvl1pPr>
    </p:titleStyle>
    <p:bodyStyle>
      <a:lvl1pPr marL="0" indent="0" algn="l" defTabSz="685863" rtl="0" eaLnBrk="1" latinLnBrk="0" hangingPunct="1">
        <a:lnSpc>
          <a:spcPct val="150000"/>
        </a:lnSpc>
        <a:spcBef>
          <a:spcPts val="748"/>
        </a:spcBef>
        <a:buFontTx/>
        <a:buNone/>
        <a:defRPr sz="1801" kern="1200">
          <a:solidFill>
            <a:schemeClr val="tx1"/>
          </a:solidFill>
          <a:latin typeface="TIM Sans" panose="00000500000000000000" pitchFamily="2" charset="0"/>
          <a:ea typeface="+mn-ea"/>
          <a:cs typeface="+mn-cs"/>
        </a:defRPr>
      </a:lvl1pPr>
      <a:lvl2pPr marL="342929" indent="0" algn="l" defTabSz="685863" rtl="0" eaLnBrk="1" latinLnBrk="0" hangingPunct="1">
        <a:lnSpc>
          <a:spcPct val="150000"/>
        </a:lnSpc>
        <a:spcBef>
          <a:spcPts val="377"/>
        </a:spcBef>
        <a:buFontTx/>
        <a:buNone/>
        <a:defRPr sz="1600" kern="1200">
          <a:solidFill>
            <a:schemeClr val="tx1"/>
          </a:solidFill>
          <a:latin typeface="TIM Sans" panose="00000500000000000000" pitchFamily="2" charset="0"/>
          <a:ea typeface="+mn-ea"/>
          <a:cs typeface="+mn-cs"/>
        </a:defRPr>
      </a:lvl2pPr>
      <a:lvl3pPr marL="685863" indent="0" algn="l" defTabSz="685863" rtl="0" eaLnBrk="1" latinLnBrk="0" hangingPunct="1">
        <a:lnSpc>
          <a:spcPct val="150000"/>
        </a:lnSpc>
        <a:spcBef>
          <a:spcPts val="377"/>
        </a:spcBef>
        <a:buFontTx/>
        <a:buNone/>
        <a:defRPr sz="1401" kern="1200">
          <a:solidFill>
            <a:schemeClr val="tx1"/>
          </a:solidFill>
          <a:latin typeface="TIM Sans" panose="00000500000000000000" pitchFamily="2" charset="0"/>
          <a:ea typeface="+mn-ea"/>
          <a:cs typeface="+mn-cs"/>
        </a:defRPr>
      </a:lvl3pPr>
      <a:lvl4pPr marL="1200257"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4pPr>
      <a:lvl5pPr marL="154318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5pPr>
      <a:lvl6pPr marL="1886114"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6pPr>
      <a:lvl7pPr marL="2229048"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7pPr>
      <a:lvl8pPr marL="2571973"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8pPr>
      <a:lvl9pPr marL="291490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9pPr>
    </p:bodyStyle>
    <p:otherStyle>
      <a:defPPr>
        <a:defRPr lang="it-IT"/>
      </a:defPPr>
      <a:lvl1pPr marL="0" algn="l" defTabSz="685863" rtl="0" eaLnBrk="1" latinLnBrk="0" hangingPunct="1">
        <a:defRPr sz="1349" kern="1200">
          <a:solidFill>
            <a:schemeClr val="tx1"/>
          </a:solidFill>
          <a:latin typeface="+mn-lt"/>
          <a:ea typeface="+mn-ea"/>
          <a:cs typeface="+mn-cs"/>
        </a:defRPr>
      </a:lvl1pPr>
      <a:lvl2pPr marL="342929" algn="l" defTabSz="685863" rtl="0" eaLnBrk="1" latinLnBrk="0" hangingPunct="1">
        <a:defRPr sz="1349" kern="1200">
          <a:solidFill>
            <a:schemeClr val="tx1"/>
          </a:solidFill>
          <a:latin typeface="+mn-lt"/>
          <a:ea typeface="+mn-ea"/>
          <a:cs typeface="+mn-cs"/>
        </a:defRPr>
      </a:lvl2pPr>
      <a:lvl3pPr marL="685863" algn="l" defTabSz="685863" rtl="0" eaLnBrk="1" latinLnBrk="0" hangingPunct="1">
        <a:defRPr sz="1349" kern="1200">
          <a:solidFill>
            <a:schemeClr val="tx1"/>
          </a:solidFill>
          <a:latin typeface="+mn-lt"/>
          <a:ea typeface="+mn-ea"/>
          <a:cs typeface="+mn-cs"/>
        </a:defRPr>
      </a:lvl3pPr>
      <a:lvl4pPr marL="1028790" algn="l" defTabSz="685863" rtl="0" eaLnBrk="1" latinLnBrk="0" hangingPunct="1">
        <a:defRPr sz="1349" kern="1200">
          <a:solidFill>
            <a:schemeClr val="tx1"/>
          </a:solidFill>
          <a:latin typeface="+mn-lt"/>
          <a:ea typeface="+mn-ea"/>
          <a:cs typeface="+mn-cs"/>
        </a:defRPr>
      </a:lvl4pPr>
      <a:lvl5pPr marL="1371718" algn="l" defTabSz="685863" rtl="0" eaLnBrk="1" latinLnBrk="0" hangingPunct="1">
        <a:defRPr sz="1349" kern="1200">
          <a:solidFill>
            <a:schemeClr val="tx1"/>
          </a:solidFill>
          <a:latin typeface="+mn-lt"/>
          <a:ea typeface="+mn-ea"/>
          <a:cs typeface="+mn-cs"/>
        </a:defRPr>
      </a:lvl5pPr>
      <a:lvl6pPr marL="1714651" algn="l" defTabSz="685863" rtl="0" eaLnBrk="1" latinLnBrk="0" hangingPunct="1">
        <a:defRPr sz="1349" kern="1200">
          <a:solidFill>
            <a:schemeClr val="tx1"/>
          </a:solidFill>
          <a:latin typeface="+mn-lt"/>
          <a:ea typeface="+mn-ea"/>
          <a:cs typeface="+mn-cs"/>
        </a:defRPr>
      </a:lvl6pPr>
      <a:lvl7pPr marL="2057581" algn="l" defTabSz="685863" rtl="0" eaLnBrk="1" latinLnBrk="0" hangingPunct="1">
        <a:defRPr sz="1349" kern="1200">
          <a:solidFill>
            <a:schemeClr val="tx1"/>
          </a:solidFill>
          <a:latin typeface="+mn-lt"/>
          <a:ea typeface="+mn-ea"/>
          <a:cs typeface="+mn-cs"/>
        </a:defRPr>
      </a:lvl7pPr>
      <a:lvl8pPr marL="2400510" algn="l" defTabSz="685863" rtl="0" eaLnBrk="1" latinLnBrk="0" hangingPunct="1">
        <a:defRPr sz="1349" kern="1200">
          <a:solidFill>
            <a:schemeClr val="tx1"/>
          </a:solidFill>
          <a:latin typeface="+mn-lt"/>
          <a:ea typeface="+mn-ea"/>
          <a:cs typeface="+mn-cs"/>
        </a:defRPr>
      </a:lvl8pPr>
      <a:lvl9pPr marL="2743439" algn="l" defTabSz="685863" rtl="0" eaLnBrk="1" latinLnBrk="0" hangingPunct="1">
        <a:defRPr sz="1349"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726" userDrawn="1">
          <p15:clr>
            <a:srgbClr val="F26B43"/>
          </p15:clr>
        </p15:guide>
        <p15:guide id="3" pos="325" userDrawn="1">
          <p15:clr>
            <a:srgbClr val="F26B43"/>
          </p15:clr>
        </p15:guide>
        <p15:guide id="4" pos="367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F85BCB6A-8297-4FE0-A912-4F61C458C7C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92D1E53B-A200-47E1-B758-4ACAD7F9019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F49953F8-A580-46E2-9EB7-575A5361D10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436F-2723-4DE5-8029-DA9C3614078C}" type="datetimeFigureOut">
              <a:rPr lang="it-IT" smtClean="0"/>
              <a:t>21/06/2022</a:t>
            </a:fld>
            <a:endParaRPr lang="it-IT"/>
          </a:p>
        </p:txBody>
      </p:sp>
      <p:sp>
        <p:nvSpPr>
          <p:cNvPr id="5" name="Segnaposto piè di pagina 4">
            <a:extLst>
              <a:ext uri="{FF2B5EF4-FFF2-40B4-BE49-F238E27FC236}">
                <a16:creationId xmlns:a16="http://schemas.microsoft.com/office/drawing/2014/main" id="{3706E181-5583-435A-8961-E42AC868A6F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DB214A73-88FD-424A-9B5B-8150F5809A8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56253A-2A2E-4087-B98C-0C8AC2644F10}" type="slidenum">
              <a:rPr lang="it-IT" smtClean="0"/>
              <a:t>‹N›</a:t>
            </a:fld>
            <a:endParaRPr lang="it-IT"/>
          </a:p>
        </p:txBody>
      </p:sp>
    </p:spTree>
    <p:extLst>
      <p:ext uri="{BB962C8B-B14F-4D97-AF65-F5344CB8AC3E}">
        <p14:creationId xmlns:p14="http://schemas.microsoft.com/office/powerpoint/2010/main" val="1438161838"/>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 name="Rectangle 2"/>
          <p:cNvSpPr>
            <a:spLocks noGrp="1" noChangeArrowheads="1"/>
          </p:cNvSpPr>
          <p:nvPr>
            <p:ph type="title"/>
          </p:nvPr>
        </p:nvSpPr>
        <p:spPr bwMode="auto">
          <a:xfrm>
            <a:off x="412762" y="360363"/>
            <a:ext cx="1127971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it-IT" dirty="0"/>
              <a:t>Titolo slide testo TIM Sans Grassetto 22 </a:t>
            </a:r>
            <a:r>
              <a:rPr lang="it-IT" dirty="0" err="1"/>
              <a:t>pt</a:t>
            </a:r>
            <a:r>
              <a:rPr lang="it-IT" dirty="0"/>
              <a:t> </a:t>
            </a:r>
          </a:p>
        </p:txBody>
      </p:sp>
      <p:cxnSp>
        <p:nvCxnSpPr>
          <p:cNvPr id="16" name="Connettore 1 15"/>
          <p:cNvCxnSpPr/>
          <p:nvPr/>
        </p:nvCxnSpPr>
        <p:spPr bwMode="auto">
          <a:xfrm>
            <a:off x="11370732" y="6351588"/>
            <a:ext cx="0" cy="260350"/>
          </a:xfrm>
          <a:prstGeom prst="line">
            <a:avLst/>
          </a:prstGeom>
          <a:ln w="6350" cmpd="sng">
            <a:solidFill>
              <a:srgbClr val="EB0028"/>
            </a:solidFill>
          </a:ln>
          <a:effectLst/>
        </p:spPr>
        <p:style>
          <a:lnRef idx="2">
            <a:schemeClr val="accent1"/>
          </a:lnRef>
          <a:fillRef idx="0">
            <a:schemeClr val="accent1"/>
          </a:fillRef>
          <a:effectRef idx="1">
            <a:schemeClr val="accent1"/>
          </a:effectRef>
          <a:fontRef idx="minor">
            <a:schemeClr val="tx1"/>
          </a:fontRef>
        </p:style>
      </p:cxnSp>
      <p:sp>
        <p:nvSpPr>
          <p:cNvPr id="17" name="Rectangle 3"/>
          <p:cNvSpPr>
            <a:spLocks noGrp="1" noChangeArrowheads="1"/>
          </p:cNvSpPr>
          <p:nvPr>
            <p:ph type="body" idx="1"/>
          </p:nvPr>
        </p:nvSpPr>
        <p:spPr bwMode="auto">
          <a:xfrm>
            <a:off x="419114" y="942975"/>
            <a:ext cx="11267017" cy="458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it-IT" dirty="0"/>
              <a:t>Fare clic per modificare gli stili del testo dello schema</a:t>
            </a:r>
          </a:p>
          <a:p>
            <a:pPr lvl="1"/>
            <a:r>
              <a:rPr lang="it-IT" dirty="0"/>
              <a:t>Secondo livello</a:t>
            </a:r>
          </a:p>
          <a:p>
            <a:pPr lvl="2"/>
            <a:r>
              <a:rPr lang="it-IT" dirty="0"/>
              <a:t>Terzo livello</a:t>
            </a:r>
          </a:p>
        </p:txBody>
      </p:sp>
      <p:sp>
        <p:nvSpPr>
          <p:cNvPr id="8" name="Segnaposto testo 2"/>
          <p:cNvSpPr txBox="1">
            <a:spLocks/>
          </p:cNvSpPr>
          <p:nvPr userDrawn="1"/>
        </p:nvSpPr>
        <p:spPr bwMode="auto">
          <a:xfrm>
            <a:off x="5788152" y="6351588"/>
            <a:ext cx="5582248" cy="312108"/>
          </a:xfrm>
          <a:prstGeom prst="rect">
            <a:avLst/>
          </a:prstGeom>
        </p:spPr>
        <p:txBody>
          <a:bodyPr/>
          <a:lstStyle>
            <a:lvl1pPr marL="0" indent="0" algn="r" defTabSz="685800" rtl="0" eaLnBrk="1" latinLnBrk="0" hangingPunct="1">
              <a:lnSpc>
                <a:spcPct val="150000"/>
              </a:lnSpc>
              <a:spcBef>
                <a:spcPts val="750"/>
              </a:spcBef>
              <a:buFontTx/>
              <a:buNone/>
              <a:defRPr sz="800" b="1" kern="1200">
                <a:solidFill>
                  <a:schemeClr val="accent2"/>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accent4"/>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accent4"/>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spcBef>
                <a:spcPts val="0"/>
              </a:spcBef>
              <a:spcAft>
                <a:spcPts val="203"/>
              </a:spcAft>
            </a:pPr>
            <a:endParaRPr lang="it-IT" sz="702" b="0" i="0" baseline="0" dirty="0">
              <a:solidFill>
                <a:schemeClr val="bg1">
                  <a:lumMod val="65000"/>
                </a:schemeClr>
              </a:solidFill>
            </a:endParaRPr>
          </a:p>
          <a:p>
            <a:pPr>
              <a:lnSpc>
                <a:spcPct val="100000"/>
              </a:lnSpc>
              <a:spcBef>
                <a:spcPts val="0"/>
              </a:spcBef>
              <a:spcAft>
                <a:spcPts val="203"/>
              </a:spcAft>
            </a:pPr>
            <a:r>
              <a:rPr lang="it-IT" sz="702" b="0" i="0" baseline="0" dirty="0">
                <a:solidFill>
                  <a:schemeClr val="bg1">
                    <a:lumMod val="65000"/>
                  </a:schemeClr>
                </a:solidFill>
              </a:rPr>
              <a:t>Procedure di passaggio  dei clienti di operatori di rete fissa che utilizzano reti FTTH di operatori </a:t>
            </a:r>
            <a:r>
              <a:rPr lang="it-IT" sz="702" b="0" i="0" baseline="0" dirty="0" err="1">
                <a:solidFill>
                  <a:schemeClr val="bg1">
                    <a:lumMod val="65000"/>
                  </a:schemeClr>
                </a:solidFill>
              </a:rPr>
              <a:t>Wholesale</a:t>
            </a:r>
            <a:r>
              <a:rPr lang="it-IT" sz="702" b="0" i="0" baseline="0" dirty="0">
                <a:solidFill>
                  <a:schemeClr val="bg1">
                    <a:lumMod val="65000"/>
                  </a:schemeClr>
                </a:solidFill>
              </a:rPr>
              <a:t> diversi da TIM – Allegato 1</a:t>
            </a:r>
            <a:br>
              <a:rPr lang="it-IT" sz="702" b="0" i="0" baseline="0" dirty="0">
                <a:solidFill>
                  <a:schemeClr val="bg1">
                    <a:lumMod val="65000"/>
                  </a:schemeClr>
                </a:solidFill>
              </a:rPr>
            </a:br>
            <a:r>
              <a:rPr lang="it-IT" sz="702" b="0" i="0" baseline="0" dirty="0">
                <a:solidFill>
                  <a:schemeClr val="bg1">
                    <a:lumMod val="65000"/>
                  </a:schemeClr>
                </a:solidFill>
              </a:rPr>
              <a:t> </a:t>
            </a:r>
          </a:p>
        </p:txBody>
      </p:sp>
      <p:sp>
        <p:nvSpPr>
          <p:cNvPr id="7" name="CasellaDiTesto 10"/>
          <p:cNvSpPr txBox="1">
            <a:spLocks noChangeArrowheads="1"/>
          </p:cNvSpPr>
          <p:nvPr userDrawn="1"/>
        </p:nvSpPr>
        <p:spPr bwMode="auto">
          <a:xfrm>
            <a:off x="11168825" y="6504812"/>
            <a:ext cx="556683" cy="123111"/>
          </a:xfrm>
          <a:prstGeom prst="rect">
            <a:avLst/>
          </a:prstGeom>
          <a:noFill/>
          <a:ln>
            <a:noFill/>
          </a:ln>
        </p:spPr>
        <p:txBody>
          <a:bodyPr tIns="0" bIns="0">
            <a:spAutoFit/>
          </a:bodyPr>
          <a:lstStyle>
            <a:lvl1pPr eaLnBrk="0" hangingPunct="0">
              <a:defRPr>
                <a:solidFill>
                  <a:schemeClr val="tx1"/>
                </a:solidFill>
                <a:latin typeface="Franklin Gothic Demi" charset="0"/>
                <a:ea typeface="MS PGothic" charset="0"/>
                <a:cs typeface="MS PGothic" charset="0"/>
              </a:defRPr>
            </a:lvl1pPr>
            <a:lvl2pPr marL="742950" indent="-285750" eaLnBrk="0" hangingPunct="0">
              <a:defRPr>
                <a:solidFill>
                  <a:schemeClr val="tx1"/>
                </a:solidFill>
                <a:latin typeface="Franklin Gothic Demi" charset="0"/>
                <a:ea typeface="MS PGothic" charset="0"/>
                <a:cs typeface="MS PGothic" charset="0"/>
              </a:defRPr>
            </a:lvl2pPr>
            <a:lvl3pPr marL="1143000" indent="-228600" eaLnBrk="0" hangingPunct="0">
              <a:defRPr>
                <a:solidFill>
                  <a:schemeClr val="tx1"/>
                </a:solidFill>
                <a:latin typeface="Franklin Gothic Demi" charset="0"/>
                <a:ea typeface="MS PGothic" charset="0"/>
                <a:cs typeface="MS PGothic" charset="0"/>
              </a:defRPr>
            </a:lvl3pPr>
            <a:lvl4pPr marL="1600200" indent="-228600" eaLnBrk="0" hangingPunct="0">
              <a:defRPr>
                <a:solidFill>
                  <a:schemeClr val="tx1"/>
                </a:solidFill>
                <a:latin typeface="Franklin Gothic Demi" charset="0"/>
                <a:ea typeface="MS PGothic" charset="0"/>
                <a:cs typeface="MS PGothic" charset="0"/>
              </a:defRPr>
            </a:lvl4pPr>
            <a:lvl5pPr marL="2057400" indent="-228600" eaLnBrk="0" hangingPunct="0">
              <a:defRPr>
                <a:solidFill>
                  <a:schemeClr val="tx1"/>
                </a:solidFill>
                <a:latin typeface="Franklin Gothic Dem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Franklin Gothic Dem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Franklin Gothic Dem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Franklin Gothic Dem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Franklin Gothic Demi" charset="0"/>
                <a:ea typeface="MS PGothic" charset="0"/>
                <a:cs typeface="MS PGothic" charset="0"/>
              </a:defRPr>
            </a:lvl9pPr>
          </a:lstStyle>
          <a:p>
            <a:pPr algn="r" eaLnBrk="1" fontAlgn="base" hangingPunct="1">
              <a:spcBef>
                <a:spcPct val="0"/>
              </a:spcBef>
              <a:spcAft>
                <a:spcPct val="0"/>
              </a:spcAft>
              <a:defRPr/>
            </a:pPr>
            <a:fld id="{E57557E4-A33F-4F68-B3B9-5C4EC024384C}" type="slidenum">
              <a:rPr lang="it-IT" sz="800" smtClean="0">
                <a:solidFill>
                  <a:schemeClr val="bg1">
                    <a:lumMod val="50000"/>
                  </a:schemeClr>
                </a:solidFill>
                <a:latin typeface="+mn-lt"/>
              </a:rPr>
              <a:pPr algn="r" eaLnBrk="1" fontAlgn="base" hangingPunct="1">
                <a:spcBef>
                  <a:spcPct val="0"/>
                </a:spcBef>
                <a:spcAft>
                  <a:spcPct val="0"/>
                </a:spcAft>
                <a:defRPr/>
              </a:pPr>
              <a:t>‹N›</a:t>
            </a:fld>
            <a:endParaRPr lang="it-IT" sz="800">
              <a:solidFill>
                <a:schemeClr val="bg1">
                  <a:lumMod val="50000"/>
                </a:schemeClr>
              </a:solidFill>
              <a:latin typeface="+mn-lt"/>
            </a:endParaRPr>
          </a:p>
        </p:txBody>
      </p:sp>
    </p:spTree>
    <p:extLst>
      <p:ext uri="{BB962C8B-B14F-4D97-AF65-F5344CB8AC3E}">
        <p14:creationId xmlns:p14="http://schemas.microsoft.com/office/powerpoint/2010/main" val="3406320469"/>
      </p:ext>
    </p:extLst>
  </p:cSld>
  <p:clrMap bg1="lt1" tx1="dk1" bg2="lt2" tx2="dk2" accent1="accent1" accent2="accent2" accent3="accent3" accent4="accent4" accent5="accent5" accent6="accent6" hlink="hlink" folHlink="folHlink"/>
  <p:sldLayoutIdLst>
    <p:sldLayoutId id="2147483729" r:id="rId1"/>
  </p:sldLayoutIdLst>
  <p:txStyles>
    <p:titleStyle>
      <a:lvl1pPr algn="l" defTabSz="685863" rtl="0" eaLnBrk="1" latinLnBrk="0" hangingPunct="1">
        <a:lnSpc>
          <a:spcPct val="90000"/>
        </a:lnSpc>
        <a:spcBef>
          <a:spcPct val="0"/>
        </a:spcBef>
        <a:buNone/>
        <a:defRPr sz="2199" b="1" kern="1200">
          <a:solidFill>
            <a:schemeClr val="accent2"/>
          </a:solidFill>
          <a:latin typeface="TIM Sans" panose="00000500000000000000" pitchFamily="2" charset="0"/>
          <a:ea typeface="+mj-ea"/>
          <a:cs typeface="+mj-cs"/>
        </a:defRPr>
      </a:lvl1pPr>
    </p:titleStyle>
    <p:bodyStyle>
      <a:lvl1pPr marL="0" indent="0" algn="l" defTabSz="685863" rtl="0" eaLnBrk="1" latinLnBrk="0" hangingPunct="1">
        <a:lnSpc>
          <a:spcPct val="150000"/>
        </a:lnSpc>
        <a:spcBef>
          <a:spcPts val="748"/>
        </a:spcBef>
        <a:buFontTx/>
        <a:buNone/>
        <a:defRPr sz="1801" kern="1200">
          <a:solidFill>
            <a:schemeClr val="tx1"/>
          </a:solidFill>
          <a:latin typeface="TIM Sans" panose="00000500000000000000" pitchFamily="2" charset="0"/>
          <a:ea typeface="+mn-ea"/>
          <a:cs typeface="+mn-cs"/>
        </a:defRPr>
      </a:lvl1pPr>
      <a:lvl2pPr marL="342929" indent="0" algn="l" defTabSz="685863" rtl="0" eaLnBrk="1" latinLnBrk="0" hangingPunct="1">
        <a:lnSpc>
          <a:spcPct val="150000"/>
        </a:lnSpc>
        <a:spcBef>
          <a:spcPts val="377"/>
        </a:spcBef>
        <a:buFontTx/>
        <a:buNone/>
        <a:defRPr sz="1600" kern="1200">
          <a:solidFill>
            <a:schemeClr val="tx1"/>
          </a:solidFill>
          <a:latin typeface="TIM Sans" panose="00000500000000000000" pitchFamily="2" charset="0"/>
          <a:ea typeface="+mn-ea"/>
          <a:cs typeface="+mn-cs"/>
        </a:defRPr>
      </a:lvl2pPr>
      <a:lvl3pPr marL="685863" indent="0" algn="l" defTabSz="685863" rtl="0" eaLnBrk="1" latinLnBrk="0" hangingPunct="1">
        <a:lnSpc>
          <a:spcPct val="150000"/>
        </a:lnSpc>
        <a:spcBef>
          <a:spcPts val="377"/>
        </a:spcBef>
        <a:buFontTx/>
        <a:buNone/>
        <a:defRPr sz="1401" kern="1200">
          <a:solidFill>
            <a:schemeClr val="tx1"/>
          </a:solidFill>
          <a:latin typeface="TIM Sans" panose="00000500000000000000" pitchFamily="2" charset="0"/>
          <a:ea typeface="+mn-ea"/>
          <a:cs typeface="+mn-cs"/>
        </a:defRPr>
      </a:lvl3pPr>
      <a:lvl4pPr marL="1200257"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4pPr>
      <a:lvl5pPr marL="154318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5pPr>
      <a:lvl6pPr marL="1886114"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6pPr>
      <a:lvl7pPr marL="2229048"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7pPr>
      <a:lvl8pPr marL="2571973"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8pPr>
      <a:lvl9pPr marL="291490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9pPr>
    </p:bodyStyle>
    <p:otherStyle>
      <a:defPPr>
        <a:defRPr lang="it-IT"/>
      </a:defPPr>
      <a:lvl1pPr marL="0" algn="l" defTabSz="685863" rtl="0" eaLnBrk="1" latinLnBrk="0" hangingPunct="1">
        <a:defRPr sz="1349" kern="1200">
          <a:solidFill>
            <a:schemeClr val="tx1"/>
          </a:solidFill>
          <a:latin typeface="+mn-lt"/>
          <a:ea typeface="+mn-ea"/>
          <a:cs typeface="+mn-cs"/>
        </a:defRPr>
      </a:lvl1pPr>
      <a:lvl2pPr marL="342929" algn="l" defTabSz="685863" rtl="0" eaLnBrk="1" latinLnBrk="0" hangingPunct="1">
        <a:defRPr sz="1349" kern="1200">
          <a:solidFill>
            <a:schemeClr val="tx1"/>
          </a:solidFill>
          <a:latin typeface="+mn-lt"/>
          <a:ea typeface="+mn-ea"/>
          <a:cs typeface="+mn-cs"/>
        </a:defRPr>
      </a:lvl2pPr>
      <a:lvl3pPr marL="685863" algn="l" defTabSz="685863" rtl="0" eaLnBrk="1" latinLnBrk="0" hangingPunct="1">
        <a:defRPr sz="1349" kern="1200">
          <a:solidFill>
            <a:schemeClr val="tx1"/>
          </a:solidFill>
          <a:latin typeface="+mn-lt"/>
          <a:ea typeface="+mn-ea"/>
          <a:cs typeface="+mn-cs"/>
        </a:defRPr>
      </a:lvl3pPr>
      <a:lvl4pPr marL="1028790" algn="l" defTabSz="685863" rtl="0" eaLnBrk="1" latinLnBrk="0" hangingPunct="1">
        <a:defRPr sz="1349" kern="1200">
          <a:solidFill>
            <a:schemeClr val="tx1"/>
          </a:solidFill>
          <a:latin typeface="+mn-lt"/>
          <a:ea typeface="+mn-ea"/>
          <a:cs typeface="+mn-cs"/>
        </a:defRPr>
      </a:lvl4pPr>
      <a:lvl5pPr marL="1371718" algn="l" defTabSz="685863" rtl="0" eaLnBrk="1" latinLnBrk="0" hangingPunct="1">
        <a:defRPr sz="1349" kern="1200">
          <a:solidFill>
            <a:schemeClr val="tx1"/>
          </a:solidFill>
          <a:latin typeface="+mn-lt"/>
          <a:ea typeface="+mn-ea"/>
          <a:cs typeface="+mn-cs"/>
        </a:defRPr>
      </a:lvl5pPr>
      <a:lvl6pPr marL="1714651" algn="l" defTabSz="685863" rtl="0" eaLnBrk="1" latinLnBrk="0" hangingPunct="1">
        <a:defRPr sz="1349" kern="1200">
          <a:solidFill>
            <a:schemeClr val="tx1"/>
          </a:solidFill>
          <a:latin typeface="+mn-lt"/>
          <a:ea typeface="+mn-ea"/>
          <a:cs typeface="+mn-cs"/>
        </a:defRPr>
      </a:lvl6pPr>
      <a:lvl7pPr marL="2057581" algn="l" defTabSz="685863" rtl="0" eaLnBrk="1" latinLnBrk="0" hangingPunct="1">
        <a:defRPr sz="1349" kern="1200">
          <a:solidFill>
            <a:schemeClr val="tx1"/>
          </a:solidFill>
          <a:latin typeface="+mn-lt"/>
          <a:ea typeface="+mn-ea"/>
          <a:cs typeface="+mn-cs"/>
        </a:defRPr>
      </a:lvl7pPr>
      <a:lvl8pPr marL="2400510" algn="l" defTabSz="685863" rtl="0" eaLnBrk="1" latinLnBrk="0" hangingPunct="1">
        <a:defRPr sz="1349" kern="1200">
          <a:solidFill>
            <a:schemeClr val="tx1"/>
          </a:solidFill>
          <a:latin typeface="+mn-lt"/>
          <a:ea typeface="+mn-ea"/>
          <a:cs typeface="+mn-cs"/>
        </a:defRPr>
      </a:lvl8pPr>
      <a:lvl9pPr marL="2743439" algn="l" defTabSz="685863" rtl="0" eaLnBrk="1" latinLnBrk="0" hangingPunct="1">
        <a:defRPr sz="1349"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6188774"/>
      </p:ext>
    </p:extLst>
  </p:cSld>
  <p:clrMap bg1="lt1" tx1="dk1" bg2="lt2" tx2="dk2" accent1="accent1" accent2="accent2" accent3="accent3" accent4="accent4" accent5="accent5" accent6="accent6" hlink="hlink" folHlink="folHlink"/>
  <p:sldLayoutIdLst>
    <p:sldLayoutId id="2147483734" r:id="rId1"/>
  </p:sldLayoutIdLst>
  <p:hf sldNum="0" hdr="0"/>
  <p:txStyles>
    <p:titleStyle>
      <a:lvl1pPr algn="l" defTabSz="685863" rtl="0" eaLnBrk="1" latinLnBrk="0" hangingPunct="1">
        <a:lnSpc>
          <a:spcPct val="90000"/>
        </a:lnSpc>
        <a:spcBef>
          <a:spcPct val="0"/>
        </a:spcBef>
        <a:buNone/>
        <a:defRPr sz="2199" b="1" kern="1200">
          <a:solidFill>
            <a:schemeClr val="tx2"/>
          </a:solidFill>
          <a:latin typeface="TIM Sans" panose="00000500000000000000" pitchFamily="2" charset="0"/>
          <a:ea typeface="+mj-ea"/>
          <a:cs typeface="+mj-cs"/>
        </a:defRPr>
      </a:lvl1pPr>
    </p:titleStyle>
    <p:bodyStyle>
      <a:lvl1pPr marL="0" indent="0" algn="l" defTabSz="685863" rtl="0" eaLnBrk="1" latinLnBrk="0" hangingPunct="1">
        <a:lnSpc>
          <a:spcPct val="150000"/>
        </a:lnSpc>
        <a:spcBef>
          <a:spcPts val="748"/>
        </a:spcBef>
        <a:buFontTx/>
        <a:buNone/>
        <a:defRPr sz="1801" kern="1200">
          <a:solidFill>
            <a:schemeClr val="tx1"/>
          </a:solidFill>
          <a:latin typeface="TIM Sans" panose="00000500000000000000" pitchFamily="2" charset="0"/>
          <a:ea typeface="+mn-ea"/>
          <a:cs typeface="+mn-cs"/>
        </a:defRPr>
      </a:lvl1pPr>
      <a:lvl2pPr marL="342929" indent="0" algn="l" defTabSz="685863" rtl="0" eaLnBrk="1" latinLnBrk="0" hangingPunct="1">
        <a:lnSpc>
          <a:spcPct val="150000"/>
        </a:lnSpc>
        <a:spcBef>
          <a:spcPts val="377"/>
        </a:spcBef>
        <a:buFontTx/>
        <a:buNone/>
        <a:defRPr sz="1600" kern="1200">
          <a:solidFill>
            <a:schemeClr val="tx1"/>
          </a:solidFill>
          <a:latin typeface="TIM Sans" panose="00000500000000000000" pitchFamily="2" charset="0"/>
          <a:ea typeface="+mn-ea"/>
          <a:cs typeface="+mn-cs"/>
        </a:defRPr>
      </a:lvl2pPr>
      <a:lvl3pPr marL="685863" indent="0" algn="l" defTabSz="685863" rtl="0" eaLnBrk="1" latinLnBrk="0" hangingPunct="1">
        <a:lnSpc>
          <a:spcPct val="150000"/>
        </a:lnSpc>
        <a:spcBef>
          <a:spcPts val="377"/>
        </a:spcBef>
        <a:buFontTx/>
        <a:buNone/>
        <a:defRPr sz="1401" kern="1200">
          <a:solidFill>
            <a:schemeClr val="tx1"/>
          </a:solidFill>
          <a:latin typeface="TIM Sans" panose="00000500000000000000" pitchFamily="2" charset="0"/>
          <a:ea typeface="+mn-ea"/>
          <a:cs typeface="+mn-cs"/>
        </a:defRPr>
      </a:lvl3pPr>
      <a:lvl4pPr marL="1200257"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4pPr>
      <a:lvl5pPr marL="154318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5pPr>
      <a:lvl6pPr marL="1886114"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6pPr>
      <a:lvl7pPr marL="2229048"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7pPr>
      <a:lvl8pPr marL="2571973"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8pPr>
      <a:lvl9pPr marL="291490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9pPr>
    </p:bodyStyle>
    <p:otherStyle>
      <a:defPPr>
        <a:defRPr lang="it-IT"/>
      </a:defPPr>
      <a:lvl1pPr marL="0" algn="l" defTabSz="685863" rtl="0" eaLnBrk="1" latinLnBrk="0" hangingPunct="1">
        <a:defRPr sz="1349" kern="1200">
          <a:solidFill>
            <a:schemeClr val="tx1"/>
          </a:solidFill>
          <a:latin typeface="+mn-lt"/>
          <a:ea typeface="+mn-ea"/>
          <a:cs typeface="+mn-cs"/>
        </a:defRPr>
      </a:lvl1pPr>
      <a:lvl2pPr marL="342929" algn="l" defTabSz="685863" rtl="0" eaLnBrk="1" latinLnBrk="0" hangingPunct="1">
        <a:defRPr sz="1349" kern="1200">
          <a:solidFill>
            <a:schemeClr val="tx1"/>
          </a:solidFill>
          <a:latin typeface="+mn-lt"/>
          <a:ea typeface="+mn-ea"/>
          <a:cs typeface="+mn-cs"/>
        </a:defRPr>
      </a:lvl2pPr>
      <a:lvl3pPr marL="685863" algn="l" defTabSz="685863" rtl="0" eaLnBrk="1" latinLnBrk="0" hangingPunct="1">
        <a:defRPr sz="1349" kern="1200">
          <a:solidFill>
            <a:schemeClr val="tx1"/>
          </a:solidFill>
          <a:latin typeface="+mn-lt"/>
          <a:ea typeface="+mn-ea"/>
          <a:cs typeface="+mn-cs"/>
        </a:defRPr>
      </a:lvl3pPr>
      <a:lvl4pPr marL="1028790" algn="l" defTabSz="685863" rtl="0" eaLnBrk="1" latinLnBrk="0" hangingPunct="1">
        <a:defRPr sz="1349" kern="1200">
          <a:solidFill>
            <a:schemeClr val="tx1"/>
          </a:solidFill>
          <a:latin typeface="+mn-lt"/>
          <a:ea typeface="+mn-ea"/>
          <a:cs typeface="+mn-cs"/>
        </a:defRPr>
      </a:lvl4pPr>
      <a:lvl5pPr marL="1371718" algn="l" defTabSz="685863" rtl="0" eaLnBrk="1" latinLnBrk="0" hangingPunct="1">
        <a:defRPr sz="1349" kern="1200">
          <a:solidFill>
            <a:schemeClr val="tx1"/>
          </a:solidFill>
          <a:latin typeface="+mn-lt"/>
          <a:ea typeface="+mn-ea"/>
          <a:cs typeface="+mn-cs"/>
        </a:defRPr>
      </a:lvl5pPr>
      <a:lvl6pPr marL="1714651" algn="l" defTabSz="685863" rtl="0" eaLnBrk="1" latinLnBrk="0" hangingPunct="1">
        <a:defRPr sz="1349" kern="1200">
          <a:solidFill>
            <a:schemeClr val="tx1"/>
          </a:solidFill>
          <a:latin typeface="+mn-lt"/>
          <a:ea typeface="+mn-ea"/>
          <a:cs typeface="+mn-cs"/>
        </a:defRPr>
      </a:lvl6pPr>
      <a:lvl7pPr marL="2057581" algn="l" defTabSz="685863" rtl="0" eaLnBrk="1" latinLnBrk="0" hangingPunct="1">
        <a:defRPr sz="1349" kern="1200">
          <a:solidFill>
            <a:schemeClr val="tx1"/>
          </a:solidFill>
          <a:latin typeface="+mn-lt"/>
          <a:ea typeface="+mn-ea"/>
          <a:cs typeface="+mn-cs"/>
        </a:defRPr>
      </a:lvl7pPr>
      <a:lvl8pPr marL="2400510" algn="l" defTabSz="685863" rtl="0" eaLnBrk="1" latinLnBrk="0" hangingPunct="1">
        <a:defRPr sz="1349" kern="1200">
          <a:solidFill>
            <a:schemeClr val="tx1"/>
          </a:solidFill>
          <a:latin typeface="+mn-lt"/>
          <a:ea typeface="+mn-ea"/>
          <a:cs typeface="+mn-cs"/>
        </a:defRPr>
      </a:lvl8pPr>
      <a:lvl9pPr marL="2743439" algn="l" defTabSz="685863" rtl="0" eaLnBrk="1" latinLnBrk="0" hangingPunct="1">
        <a:defRPr sz="1349"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7404396"/>
      </p:ext>
    </p:extLst>
  </p:cSld>
  <p:clrMap bg1="lt1" tx1="dk1" bg2="lt2" tx2="dk2" accent1="accent1" accent2="accent2" accent3="accent3" accent4="accent4" accent5="accent5" accent6="accent6" hlink="hlink" folHlink="folHlink"/>
  <p:sldLayoutIdLst>
    <p:sldLayoutId id="2147483738" r:id="rId1"/>
  </p:sldLayoutIdLst>
  <p:hf sldNum="0" hdr="0"/>
  <p:txStyles>
    <p:titleStyle>
      <a:lvl1pPr algn="l" defTabSz="685800" rtl="0" eaLnBrk="1" latinLnBrk="0" hangingPunct="1">
        <a:lnSpc>
          <a:spcPct val="90000"/>
        </a:lnSpc>
        <a:spcBef>
          <a:spcPct val="0"/>
        </a:spcBef>
        <a:buNone/>
        <a:defRPr sz="2200" b="1" kern="1200">
          <a:solidFill>
            <a:schemeClr val="tx2"/>
          </a:solidFill>
          <a:latin typeface="TIM Sans" panose="00000500000000000000" pitchFamily="2" charset="0"/>
          <a:ea typeface="+mj-ea"/>
          <a:cs typeface="+mj-cs"/>
        </a:defRPr>
      </a:lvl1pPr>
    </p:titleStyle>
    <p:body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it-IT"/>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 name="Rectangle 2"/>
          <p:cNvSpPr>
            <a:spLocks noGrp="1" noChangeArrowheads="1"/>
          </p:cNvSpPr>
          <p:nvPr>
            <p:ph type="title"/>
          </p:nvPr>
        </p:nvSpPr>
        <p:spPr bwMode="auto">
          <a:xfrm>
            <a:off x="412750" y="360363"/>
            <a:ext cx="1127971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it-IT" dirty="0"/>
              <a:t>Titolo slide testo TIM Sans Grassetto 22 </a:t>
            </a:r>
            <a:r>
              <a:rPr lang="it-IT" dirty="0" err="1"/>
              <a:t>pt</a:t>
            </a:r>
            <a:r>
              <a:rPr lang="it-IT" dirty="0"/>
              <a:t> </a:t>
            </a:r>
          </a:p>
        </p:txBody>
      </p:sp>
      <p:cxnSp>
        <p:nvCxnSpPr>
          <p:cNvPr id="16" name="Connettore 1 15"/>
          <p:cNvCxnSpPr/>
          <p:nvPr/>
        </p:nvCxnSpPr>
        <p:spPr bwMode="auto">
          <a:xfrm>
            <a:off x="11370733" y="6351588"/>
            <a:ext cx="0" cy="260350"/>
          </a:xfrm>
          <a:prstGeom prst="line">
            <a:avLst/>
          </a:prstGeom>
          <a:ln w="6350" cmpd="sng">
            <a:solidFill>
              <a:srgbClr val="EB0028"/>
            </a:solidFill>
          </a:ln>
          <a:effectLst/>
        </p:spPr>
        <p:style>
          <a:lnRef idx="2">
            <a:schemeClr val="accent1"/>
          </a:lnRef>
          <a:fillRef idx="0">
            <a:schemeClr val="accent1"/>
          </a:fillRef>
          <a:effectRef idx="1">
            <a:schemeClr val="accent1"/>
          </a:effectRef>
          <a:fontRef idx="minor">
            <a:schemeClr val="tx1"/>
          </a:fontRef>
        </p:style>
      </p:cxnSp>
      <p:sp>
        <p:nvSpPr>
          <p:cNvPr id="17" name="Rectangle 3"/>
          <p:cNvSpPr>
            <a:spLocks noGrp="1" noChangeArrowheads="1"/>
          </p:cNvSpPr>
          <p:nvPr>
            <p:ph type="body" idx="1"/>
          </p:nvPr>
        </p:nvSpPr>
        <p:spPr bwMode="auto">
          <a:xfrm>
            <a:off x="419101" y="942975"/>
            <a:ext cx="11267017" cy="458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it-IT" dirty="0"/>
              <a:t>Fare clic per modificare gli stili del testo dello schema</a:t>
            </a:r>
          </a:p>
          <a:p>
            <a:pPr lvl="1"/>
            <a:r>
              <a:rPr lang="it-IT" dirty="0"/>
              <a:t>Secondo livello</a:t>
            </a:r>
          </a:p>
          <a:p>
            <a:pPr lvl="2"/>
            <a:r>
              <a:rPr lang="it-IT" dirty="0"/>
              <a:t>Terzo livello</a:t>
            </a:r>
          </a:p>
        </p:txBody>
      </p:sp>
      <p:sp>
        <p:nvSpPr>
          <p:cNvPr id="7" name="CasellaDiTesto 10"/>
          <p:cNvSpPr txBox="1">
            <a:spLocks noChangeArrowheads="1"/>
          </p:cNvSpPr>
          <p:nvPr userDrawn="1"/>
        </p:nvSpPr>
        <p:spPr bwMode="auto">
          <a:xfrm>
            <a:off x="11168825" y="6504812"/>
            <a:ext cx="556683" cy="123111"/>
          </a:xfrm>
          <a:prstGeom prst="rect">
            <a:avLst/>
          </a:prstGeom>
          <a:noFill/>
          <a:ln>
            <a:noFill/>
          </a:ln>
        </p:spPr>
        <p:txBody>
          <a:bodyPr tIns="0" bIns="0">
            <a:spAutoFit/>
          </a:bodyPr>
          <a:lstStyle>
            <a:lvl1pPr eaLnBrk="0" hangingPunct="0">
              <a:defRPr>
                <a:solidFill>
                  <a:schemeClr val="tx1"/>
                </a:solidFill>
                <a:latin typeface="Franklin Gothic Demi" charset="0"/>
                <a:ea typeface="MS PGothic" charset="0"/>
                <a:cs typeface="MS PGothic" charset="0"/>
              </a:defRPr>
            </a:lvl1pPr>
            <a:lvl2pPr marL="742950" indent="-285750" eaLnBrk="0" hangingPunct="0">
              <a:defRPr>
                <a:solidFill>
                  <a:schemeClr val="tx1"/>
                </a:solidFill>
                <a:latin typeface="Franklin Gothic Demi" charset="0"/>
                <a:ea typeface="MS PGothic" charset="0"/>
                <a:cs typeface="MS PGothic" charset="0"/>
              </a:defRPr>
            </a:lvl2pPr>
            <a:lvl3pPr marL="1143000" indent="-228600" eaLnBrk="0" hangingPunct="0">
              <a:defRPr>
                <a:solidFill>
                  <a:schemeClr val="tx1"/>
                </a:solidFill>
                <a:latin typeface="Franklin Gothic Demi" charset="0"/>
                <a:ea typeface="MS PGothic" charset="0"/>
                <a:cs typeface="MS PGothic" charset="0"/>
              </a:defRPr>
            </a:lvl3pPr>
            <a:lvl4pPr marL="1600200" indent="-228600" eaLnBrk="0" hangingPunct="0">
              <a:defRPr>
                <a:solidFill>
                  <a:schemeClr val="tx1"/>
                </a:solidFill>
                <a:latin typeface="Franklin Gothic Demi" charset="0"/>
                <a:ea typeface="MS PGothic" charset="0"/>
                <a:cs typeface="MS PGothic" charset="0"/>
              </a:defRPr>
            </a:lvl4pPr>
            <a:lvl5pPr marL="2057400" indent="-228600" eaLnBrk="0" hangingPunct="0">
              <a:defRPr>
                <a:solidFill>
                  <a:schemeClr val="tx1"/>
                </a:solidFill>
                <a:latin typeface="Franklin Gothic Dem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Franklin Gothic Dem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Franklin Gothic Dem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Franklin Gothic Dem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Franklin Gothic Demi" charset="0"/>
                <a:ea typeface="MS PGothic" charset="0"/>
                <a:cs typeface="MS PGothic" charset="0"/>
              </a:defRPr>
            </a:lvl9pPr>
          </a:lstStyle>
          <a:p>
            <a:pPr algn="r" eaLnBrk="1" fontAlgn="base" hangingPunct="1">
              <a:spcBef>
                <a:spcPct val="0"/>
              </a:spcBef>
              <a:spcAft>
                <a:spcPct val="0"/>
              </a:spcAft>
              <a:defRPr/>
            </a:pPr>
            <a:fld id="{E57557E4-A33F-4F68-B3B9-5C4EC024384C}" type="slidenum">
              <a:rPr lang="it-IT" sz="800" smtClean="0">
                <a:solidFill>
                  <a:schemeClr val="bg1">
                    <a:lumMod val="50000"/>
                  </a:schemeClr>
                </a:solidFill>
                <a:latin typeface="+mn-lt"/>
              </a:rPr>
              <a:pPr algn="r" eaLnBrk="1" fontAlgn="base" hangingPunct="1">
                <a:spcBef>
                  <a:spcPct val="0"/>
                </a:spcBef>
                <a:spcAft>
                  <a:spcPct val="0"/>
                </a:spcAft>
                <a:defRPr/>
              </a:pPr>
              <a:t>‹N›</a:t>
            </a:fld>
            <a:endParaRPr lang="it-IT" sz="800">
              <a:solidFill>
                <a:schemeClr val="bg1">
                  <a:lumMod val="50000"/>
                </a:schemeClr>
              </a:solidFill>
              <a:latin typeface="+mn-lt"/>
            </a:endParaRPr>
          </a:p>
        </p:txBody>
      </p:sp>
    </p:spTree>
    <p:extLst>
      <p:ext uri="{BB962C8B-B14F-4D97-AF65-F5344CB8AC3E}">
        <p14:creationId xmlns:p14="http://schemas.microsoft.com/office/powerpoint/2010/main" val="2373601026"/>
      </p:ext>
    </p:extLst>
  </p:cSld>
  <p:clrMap bg1="lt1" tx1="dk1" bg2="lt2" tx2="dk2" accent1="accent1" accent2="accent2" accent3="accent3" accent4="accent4" accent5="accent5" accent6="accent6" hlink="hlink" folHlink="folHlink"/>
  <p:sldLayoutIdLst>
    <p:sldLayoutId id="2147483740" r:id="rId1"/>
    <p:sldLayoutId id="2147483769" r:id="rId2"/>
    <p:sldLayoutId id="2147483770" r:id="rId3"/>
  </p:sldLayoutIdLst>
  <p:txStyles>
    <p:title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p:titleStyle>
    <p:body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it-IT"/>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51F0813C-C9BE-4321-BB3E-77B63C157F8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BAAAAA8D-14E1-4A0D-A7F7-9DF01E9E1F0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B3CC37D1-BA53-4C88-8659-55C2149FBF1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9207AF-65C2-4D69-92C3-91F4FD92D00E}" type="datetimeFigureOut">
              <a:rPr lang="it-IT" smtClean="0"/>
              <a:t>21/06/2022</a:t>
            </a:fld>
            <a:endParaRPr lang="it-IT"/>
          </a:p>
        </p:txBody>
      </p:sp>
      <p:sp>
        <p:nvSpPr>
          <p:cNvPr id="5" name="Segnaposto piè di pagina 4">
            <a:extLst>
              <a:ext uri="{FF2B5EF4-FFF2-40B4-BE49-F238E27FC236}">
                <a16:creationId xmlns:a16="http://schemas.microsoft.com/office/drawing/2014/main" id="{71B11525-376D-4A20-BFD5-C1A23A18611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8BDAACC4-9ADC-4668-8416-88D45595B1F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9DA561-814D-4689-B01F-32BBFE2D3E7E}" type="slidenum">
              <a:rPr lang="it-IT" smtClean="0"/>
              <a:t>‹N›</a:t>
            </a:fld>
            <a:endParaRPr lang="it-IT"/>
          </a:p>
        </p:txBody>
      </p:sp>
    </p:spTree>
    <p:extLst>
      <p:ext uri="{BB962C8B-B14F-4D97-AF65-F5344CB8AC3E}">
        <p14:creationId xmlns:p14="http://schemas.microsoft.com/office/powerpoint/2010/main" val="2609095867"/>
      </p:ext>
    </p:extLst>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6.xml"/><Relationship Id="rId4" Type="http://schemas.openxmlformats.org/officeDocument/2006/relationships/image" Target="../media/image3.sv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6.xml"/><Relationship Id="rId4" Type="http://schemas.openxmlformats.org/officeDocument/2006/relationships/image" Target="../media/image3.sv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6.xml"/><Relationship Id="rId4" Type="http://schemas.openxmlformats.org/officeDocument/2006/relationships/image" Target="../media/image3.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itolo 2">
            <a:extLst>
              <a:ext uri="{FF2B5EF4-FFF2-40B4-BE49-F238E27FC236}">
                <a16:creationId xmlns:a16="http://schemas.microsoft.com/office/drawing/2014/main" id="{4EDDF656-5B4A-49DF-95CA-0DAFA29F7472}"/>
              </a:ext>
            </a:extLst>
          </p:cNvPr>
          <p:cNvSpPr>
            <a:spLocks noGrp="1"/>
          </p:cNvSpPr>
          <p:nvPr>
            <p:ph type="title"/>
          </p:nvPr>
        </p:nvSpPr>
        <p:spPr>
          <a:xfrm>
            <a:off x="4572001" y="4134008"/>
            <a:ext cx="6951406" cy="1696775"/>
          </a:xfrm>
        </p:spPr>
        <p:txBody>
          <a:bodyPr/>
          <a:lstStyle/>
          <a:p>
            <a:br>
              <a:rPr lang="it-IT" dirty="0">
                <a:solidFill>
                  <a:schemeClr val="tx1"/>
                </a:solidFill>
              </a:rPr>
            </a:br>
            <a:br>
              <a:rPr lang="it-IT" dirty="0">
                <a:solidFill>
                  <a:schemeClr val="tx1"/>
                </a:solidFill>
              </a:rPr>
            </a:br>
            <a:br>
              <a:rPr lang="it-IT" dirty="0">
                <a:solidFill>
                  <a:schemeClr val="tx1"/>
                </a:solidFill>
              </a:rPr>
            </a:br>
            <a:br>
              <a:rPr lang="it-IT" dirty="0">
                <a:solidFill>
                  <a:schemeClr val="tx1"/>
                </a:solidFill>
              </a:rPr>
            </a:br>
            <a:br>
              <a:rPr lang="it-IT" dirty="0">
                <a:solidFill>
                  <a:srgbClr val="FF0000"/>
                </a:solidFill>
              </a:rPr>
            </a:br>
            <a:r>
              <a:rPr lang="it-IT" dirty="0">
                <a:solidFill>
                  <a:srgbClr val="FF0000"/>
                </a:solidFill>
              </a:rPr>
              <a:t>Giugno 2022</a:t>
            </a:r>
            <a:br>
              <a:rPr lang="it-IT" dirty="0">
                <a:solidFill>
                  <a:srgbClr val="FF0000"/>
                </a:solidFill>
              </a:rPr>
            </a:br>
            <a:br>
              <a:rPr lang="it-IT" dirty="0">
                <a:solidFill>
                  <a:schemeClr val="tx1"/>
                </a:solidFill>
              </a:rPr>
            </a:br>
            <a:r>
              <a:rPr lang="it-IT" dirty="0">
                <a:solidFill>
                  <a:srgbClr val="FF0000"/>
                </a:solidFill>
              </a:rPr>
              <a:t>DELIBERA N. 103/21/CIR</a:t>
            </a:r>
            <a:br>
              <a:rPr lang="it-IT" dirty="0">
                <a:solidFill>
                  <a:srgbClr val="FF0000"/>
                </a:solidFill>
              </a:rPr>
            </a:br>
            <a:r>
              <a:rPr lang="it-IT" dirty="0">
                <a:solidFill>
                  <a:srgbClr val="FF0000"/>
                </a:solidFill>
              </a:rPr>
              <a:t>Integrazioni e modifiche alla procedura di NP pura di cui alla Delibera N. 35/10/CIR</a:t>
            </a:r>
            <a:br>
              <a:rPr lang="it-IT" dirty="0">
                <a:solidFill>
                  <a:srgbClr val="FF0000"/>
                </a:solidFill>
              </a:rPr>
            </a:br>
            <a:br>
              <a:rPr lang="it-IT" dirty="0">
                <a:solidFill>
                  <a:srgbClr val="FF0000"/>
                </a:solidFill>
              </a:rPr>
            </a:br>
            <a:br>
              <a:rPr lang="it-IT" dirty="0">
                <a:solidFill>
                  <a:srgbClr val="FF0000"/>
                </a:solidFill>
              </a:rPr>
            </a:br>
            <a:r>
              <a:rPr lang="it-IT" dirty="0">
                <a:solidFill>
                  <a:srgbClr val="FF0000"/>
                </a:solidFill>
              </a:rPr>
              <a:t>Tavolo Tecnico con gli Operatori</a:t>
            </a:r>
            <a:br>
              <a:rPr lang="it-IT" dirty="0">
                <a:solidFill>
                  <a:srgbClr val="FF0000"/>
                </a:solidFill>
              </a:rPr>
            </a:br>
            <a:br>
              <a:rPr lang="it-IT" dirty="0">
                <a:solidFill>
                  <a:srgbClr val="FF0000"/>
                </a:solidFill>
              </a:rPr>
            </a:br>
            <a:br>
              <a:rPr lang="it-IT" dirty="0">
                <a:solidFill>
                  <a:srgbClr val="FF0000"/>
                </a:solidFill>
              </a:rPr>
            </a:br>
            <a:r>
              <a:rPr lang="it-IT" dirty="0">
                <a:solidFill>
                  <a:srgbClr val="FF0000"/>
                </a:solidFill>
              </a:rPr>
              <a:t>Allegato 1:  Processi e diagrammi di flusso</a:t>
            </a:r>
            <a:br>
              <a:rPr lang="it-IT" dirty="0">
                <a:solidFill>
                  <a:srgbClr val="FF0000"/>
                </a:solidFill>
              </a:rPr>
            </a:br>
            <a:br>
              <a:rPr lang="it-IT" dirty="0">
                <a:solidFill>
                  <a:srgbClr val="FF0000"/>
                </a:solidFill>
              </a:rPr>
            </a:br>
            <a:endParaRPr lang="it-IT" sz="2000" dirty="0">
              <a:solidFill>
                <a:srgbClr val="FF0000"/>
              </a:solidFill>
            </a:endParaRPr>
          </a:p>
        </p:txBody>
      </p:sp>
    </p:spTree>
    <p:extLst>
      <p:ext uri="{BB962C8B-B14F-4D97-AF65-F5344CB8AC3E}">
        <p14:creationId xmlns:p14="http://schemas.microsoft.com/office/powerpoint/2010/main" val="10956874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BA6D131-9548-4A18-9F46-BE2827252194}"/>
              </a:ext>
            </a:extLst>
          </p:cNvPr>
          <p:cNvSpPr txBox="1">
            <a:spLocks/>
          </p:cNvSpPr>
          <p:nvPr/>
        </p:nvSpPr>
        <p:spPr bwMode="auto">
          <a:xfrm>
            <a:off x="383876" y="148054"/>
            <a:ext cx="1035932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lvl="0">
              <a:defRPr/>
            </a:pPr>
            <a:r>
              <a:rPr lang="it-IT" dirty="0">
                <a:solidFill>
                  <a:srgbClr val="EB0028"/>
                </a:solidFill>
              </a:rPr>
              <a:t>Rimodulazione DAC e Annullamento a cura Recipient</a:t>
            </a:r>
            <a:endParaRPr lang="en-US" sz="3200" dirty="0">
              <a:solidFill>
                <a:srgbClr val="EB0028"/>
              </a:solidFill>
              <a:highlight>
                <a:srgbClr val="FFFF00"/>
              </a:highlight>
            </a:endParaRPr>
          </a:p>
        </p:txBody>
      </p:sp>
      <p:sp>
        <p:nvSpPr>
          <p:cNvPr id="4" name="Figura a mano libera 47">
            <a:extLst>
              <a:ext uri="{FF2B5EF4-FFF2-40B4-BE49-F238E27FC236}">
                <a16:creationId xmlns:a16="http://schemas.microsoft.com/office/drawing/2014/main" id="{25359DF6-F373-415C-A4BF-6FE84B6D053E}"/>
              </a:ext>
            </a:extLst>
          </p:cNvPr>
          <p:cNvSpPr/>
          <p:nvPr/>
        </p:nvSpPr>
        <p:spPr>
          <a:xfrm>
            <a:off x="3031898" y="687675"/>
            <a:ext cx="904875" cy="180975"/>
          </a:xfrm>
          <a:custGeom>
            <a:avLst/>
            <a:gdLst>
              <a:gd name="connsiteX0" fmla="*/ 0 w 904880"/>
              <a:gd name="connsiteY0" fmla="*/ 90490 h 542928"/>
              <a:gd name="connsiteX1" fmla="*/ 26504 w 904880"/>
              <a:gd name="connsiteY1" fmla="*/ 26504 h 542928"/>
              <a:gd name="connsiteX2" fmla="*/ 90490 w 904880"/>
              <a:gd name="connsiteY2" fmla="*/ 0 h 542928"/>
              <a:gd name="connsiteX3" fmla="*/ 814390 w 904880"/>
              <a:gd name="connsiteY3" fmla="*/ 0 h 542928"/>
              <a:gd name="connsiteX4" fmla="*/ 878376 w 904880"/>
              <a:gd name="connsiteY4" fmla="*/ 26504 h 542928"/>
              <a:gd name="connsiteX5" fmla="*/ 904880 w 904880"/>
              <a:gd name="connsiteY5" fmla="*/ 90490 h 542928"/>
              <a:gd name="connsiteX6" fmla="*/ 904880 w 904880"/>
              <a:gd name="connsiteY6" fmla="*/ 452438 h 542928"/>
              <a:gd name="connsiteX7" fmla="*/ 878376 w 904880"/>
              <a:gd name="connsiteY7" fmla="*/ 516424 h 542928"/>
              <a:gd name="connsiteX8" fmla="*/ 814390 w 904880"/>
              <a:gd name="connsiteY8" fmla="*/ 542928 h 542928"/>
              <a:gd name="connsiteX9" fmla="*/ 90490 w 904880"/>
              <a:gd name="connsiteY9" fmla="*/ 542928 h 542928"/>
              <a:gd name="connsiteX10" fmla="*/ 26504 w 904880"/>
              <a:gd name="connsiteY10" fmla="*/ 516424 h 542928"/>
              <a:gd name="connsiteX11" fmla="*/ 0 w 904880"/>
              <a:gd name="connsiteY11" fmla="*/ 452438 h 542928"/>
              <a:gd name="connsiteX12" fmla="*/ 0 w 904880"/>
              <a:gd name="connsiteY12"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90490 w 904880"/>
              <a:gd name="connsiteY10" fmla="*/ 542928 h 542928"/>
              <a:gd name="connsiteX11" fmla="*/ 26504 w 904880"/>
              <a:gd name="connsiteY11" fmla="*/ 516424 h 542928"/>
              <a:gd name="connsiteX12" fmla="*/ 0 w 904880"/>
              <a:gd name="connsiteY12" fmla="*/ 452438 h 542928"/>
              <a:gd name="connsiteX13" fmla="*/ 0 w 904880"/>
              <a:gd name="connsiteY13"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4829 w 904880"/>
              <a:gd name="connsiteY10" fmla="*/ 542927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2504 w 904880"/>
              <a:gd name="connsiteY7" fmla="*/ 269083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11 w 904880"/>
              <a:gd name="connsiteY15" fmla="*/ 269083 h 542928"/>
              <a:gd name="connsiteX16" fmla="*/ 0 w 904880"/>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814394 w 904884"/>
              <a:gd name="connsiteY4" fmla="*/ 0 h 542928"/>
              <a:gd name="connsiteX5" fmla="*/ 878380 w 904884"/>
              <a:gd name="connsiteY5" fmla="*/ 26504 h 542928"/>
              <a:gd name="connsiteX6" fmla="*/ 904884 w 904884"/>
              <a:gd name="connsiteY6" fmla="*/ 90490 h 542928"/>
              <a:gd name="connsiteX7" fmla="*/ 904884 w 904884"/>
              <a:gd name="connsiteY7" fmla="*/ 271464 h 542928"/>
              <a:gd name="connsiteX8" fmla="*/ 904884 w 904884"/>
              <a:gd name="connsiteY8" fmla="*/ 452438 h 542928"/>
              <a:gd name="connsiteX9" fmla="*/ 878380 w 904884"/>
              <a:gd name="connsiteY9" fmla="*/ 516424 h 542928"/>
              <a:gd name="connsiteX10" fmla="*/ 814394 w 904884"/>
              <a:gd name="connsiteY10" fmla="*/ 542928 h 542928"/>
              <a:gd name="connsiteX11" fmla="*/ 452444 w 904884"/>
              <a:gd name="connsiteY11" fmla="*/ 542928 h 542928"/>
              <a:gd name="connsiteX12" fmla="*/ 90494 w 904884"/>
              <a:gd name="connsiteY12" fmla="*/ 542928 h 542928"/>
              <a:gd name="connsiteX13" fmla="*/ 26508 w 904884"/>
              <a:gd name="connsiteY13" fmla="*/ 516424 h 542928"/>
              <a:gd name="connsiteX14" fmla="*/ 4 w 904884"/>
              <a:gd name="connsiteY14" fmla="*/ 452438 h 542928"/>
              <a:gd name="connsiteX15" fmla="*/ 4 w 904884"/>
              <a:gd name="connsiteY15" fmla="*/ 271464 h 542928"/>
              <a:gd name="connsiteX16" fmla="*/ 4 w 904884"/>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0577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5308"/>
              <a:gd name="connsiteX1" fmla="*/ 26508 w 904884"/>
              <a:gd name="connsiteY1" fmla="*/ 26504 h 545308"/>
              <a:gd name="connsiteX2" fmla="*/ 90494 w 904884"/>
              <a:gd name="connsiteY2" fmla="*/ 0 h 545308"/>
              <a:gd name="connsiteX3" fmla="*/ 452444 w 904884"/>
              <a:gd name="connsiteY3" fmla="*/ 0 h 545308"/>
              <a:gd name="connsiteX4" fmla="*/ 685815 w 904884"/>
              <a:gd name="connsiteY4" fmla="*/ 2 h 545308"/>
              <a:gd name="connsiteX5" fmla="*/ 814394 w 904884"/>
              <a:gd name="connsiteY5" fmla="*/ 0 h 545308"/>
              <a:gd name="connsiteX6" fmla="*/ 878380 w 904884"/>
              <a:gd name="connsiteY6" fmla="*/ 26504 h 545308"/>
              <a:gd name="connsiteX7" fmla="*/ 904884 w 904884"/>
              <a:gd name="connsiteY7" fmla="*/ 90490 h 545308"/>
              <a:gd name="connsiteX8" fmla="*/ 904884 w 904884"/>
              <a:gd name="connsiteY8" fmla="*/ 271464 h 545308"/>
              <a:gd name="connsiteX9" fmla="*/ 904884 w 904884"/>
              <a:gd name="connsiteY9" fmla="*/ 452438 h 545308"/>
              <a:gd name="connsiteX10" fmla="*/ 878380 w 904884"/>
              <a:gd name="connsiteY10" fmla="*/ 516424 h 545308"/>
              <a:gd name="connsiteX11" fmla="*/ 814394 w 904884"/>
              <a:gd name="connsiteY11" fmla="*/ 542928 h 545308"/>
              <a:gd name="connsiteX12" fmla="*/ 695340 w 904884"/>
              <a:gd name="connsiteY12" fmla="*/ 542927 h 545308"/>
              <a:gd name="connsiteX13" fmla="*/ 452444 w 904884"/>
              <a:gd name="connsiteY13" fmla="*/ 542928 h 545308"/>
              <a:gd name="connsiteX14" fmla="*/ 219090 w 904884"/>
              <a:gd name="connsiteY14" fmla="*/ 545308 h 545308"/>
              <a:gd name="connsiteX15" fmla="*/ 90494 w 904884"/>
              <a:gd name="connsiteY15" fmla="*/ 542928 h 545308"/>
              <a:gd name="connsiteX16" fmla="*/ 26508 w 904884"/>
              <a:gd name="connsiteY16" fmla="*/ 516424 h 545308"/>
              <a:gd name="connsiteX17" fmla="*/ 4 w 904884"/>
              <a:gd name="connsiteY17" fmla="*/ 452438 h 545308"/>
              <a:gd name="connsiteX18" fmla="*/ 4 w 904884"/>
              <a:gd name="connsiteY18" fmla="*/ 271464 h 545308"/>
              <a:gd name="connsiteX19" fmla="*/ 4 w 904884"/>
              <a:gd name="connsiteY19" fmla="*/ 90490 h 54530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76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1932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4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9077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2870 h 545308"/>
              <a:gd name="connsiteX1" fmla="*/ 26508 w 904884"/>
              <a:gd name="connsiteY1" fmla="*/ 28884 h 545308"/>
              <a:gd name="connsiteX2" fmla="*/ 90494 w 904884"/>
              <a:gd name="connsiteY2" fmla="*/ 2380 h 545308"/>
              <a:gd name="connsiteX3" fmla="*/ 216704 w 904884"/>
              <a:gd name="connsiteY3" fmla="*/ 0 h 545308"/>
              <a:gd name="connsiteX4" fmla="*/ 452444 w 904884"/>
              <a:gd name="connsiteY4" fmla="*/ 2380 h 545308"/>
              <a:gd name="connsiteX5" fmla="*/ 685815 w 904884"/>
              <a:gd name="connsiteY5" fmla="*/ 2382 h 545308"/>
              <a:gd name="connsiteX6" fmla="*/ 814394 w 904884"/>
              <a:gd name="connsiteY6" fmla="*/ 2380 h 545308"/>
              <a:gd name="connsiteX7" fmla="*/ 878380 w 904884"/>
              <a:gd name="connsiteY7" fmla="*/ 28884 h 545308"/>
              <a:gd name="connsiteX8" fmla="*/ 904884 w 904884"/>
              <a:gd name="connsiteY8" fmla="*/ 92870 h 545308"/>
              <a:gd name="connsiteX9" fmla="*/ 904884 w 904884"/>
              <a:gd name="connsiteY9" fmla="*/ 273844 h 545308"/>
              <a:gd name="connsiteX10" fmla="*/ 904884 w 904884"/>
              <a:gd name="connsiteY10" fmla="*/ 454818 h 545308"/>
              <a:gd name="connsiteX11" fmla="*/ 878380 w 904884"/>
              <a:gd name="connsiteY11" fmla="*/ 518804 h 545308"/>
              <a:gd name="connsiteX12" fmla="*/ 814394 w 904884"/>
              <a:gd name="connsiteY12" fmla="*/ 545308 h 545308"/>
              <a:gd name="connsiteX13" fmla="*/ 695340 w 904884"/>
              <a:gd name="connsiteY13" fmla="*/ 545307 h 545308"/>
              <a:gd name="connsiteX14" fmla="*/ 452444 w 904884"/>
              <a:gd name="connsiteY14" fmla="*/ 545308 h 545308"/>
              <a:gd name="connsiteX15" fmla="*/ 219077 w 904884"/>
              <a:gd name="connsiteY15" fmla="*/ 545308 h 545308"/>
              <a:gd name="connsiteX16" fmla="*/ 90494 w 904884"/>
              <a:gd name="connsiteY16" fmla="*/ 545308 h 545308"/>
              <a:gd name="connsiteX17" fmla="*/ 26508 w 904884"/>
              <a:gd name="connsiteY17" fmla="*/ 518804 h 545308"/>
              <a:gd name="connsiteX18" fmla="*/ 4 w 904884"/>
              <a:gd name="connsiteY18" fmla="*/ 454818 h 545308"/>
              <a:gd name="connsiteX19" fmla="*/ 4 w 904884"/>
              <a:gd name="connsiteY19" fmla="*/ 273844 h 545308"/>
              <a:gd name="connsiteX20" fmla="*/ 4 w 904884"/>
              <a:gd name="connsiteY20" fmla="*/ 92870 h 545308"/>
              <a:gd name="connsiteX0" fmla="*/ 4 w 904884"/>
              <a:gd name="connsiteY0" fmla="*/ 90490 h 542928"/>
              <a:gd name="connsiteX1" fmla="*/ 26508 w 904884"/>
              <a:gd name="connsiteY1" fmla="*/ 26504 h 542928"/>
              <a:gd name="connsiteX2" fmla="*/ 90494 w 904884"/>
              <a:gd name="connsiteY2" fmla="*/ 0 h 542928"/>
              <a:gd name="connsiteX3" fmla="*/ 27146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 name="connsiteX0" fmla="*/ 4 w 904884"/>
              <a:gd name="connsiteY0" fmla="*/ 90490 h 542928"/>
              <a:gd name="connsiteX1" fmla="*/ 26508 w 904884"/>
              <a:gd name="connsiteY1" fmla="*/ 26504 h 542928"/>
              <a:gd name="connsiteX2" fmla="*/ 90494 w 904884"/>
              <a:gd name="connsiteY2" fmla="*/ 0 h 542928"/>
              <a:gd name="connsiteX3" fmla="*/ 21431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04884" h="542928">
                <a:moveTo>
                  <a:pt x="4" y="90490"/>
                </a:moveTo>
                <a:cubicBezTo>
                  <a:pt x="4" y="66491"/>
                  <a:pt x="9538" y="43474"/>
                  <a:pt x="26508" y="26504"/>
                </a:cubicBezTo>
                <a:cubicBezTo>
                  <a:pt x="43478" y="9534"/>
                  <a:pt x="58795" y="4814"/>
                  <a:pt x="90494" y="0"/>
                </a:cubicBezTo>
                <a:lnTo>
                  <a:pt x="214314" y="0"/>
                </a:lnTo>
                <a:lnTo>
                  <a:pt x="452444" y="0"/>
                </a:lnTo>
                <a:lnTo>
                  <a:pt x="685815" y="2"/>
                </a:lnTo>
                <a:lnTo>
                  <a:pt x="814394" y="0"/>
                </a:lnTo>
                <a:cubicBezTo>
                  <a:pt x="838393" y="0"/>
                  <a:pt x="861410" y="9534"/>
                  <a:pt x="878380" y="26504"/>
                </a:cubicBezTo>
                <a:cubicBezTo>
                  <a:pt x="895350" y="43474"/>
                  <a:pt x="900863" y="50060"/>
                  <a:pt x="904884" y="90490"/>
                </a:cubicBezTo>
                <a:lnTo>
                  <a:pt x="904884" y="271464"/>
                </a:lnTo>
                <a:lnTo>
                  <a:pt x="904884" y="452438"/>
                </a:lnTo>
                <a:cubicBezTo>
                  <a:pt x="904884" y="476437"/>
                  <a:pt x="895350" y="499454"/>
                  <a:pt x="878380" y="516424"/>
                </a:cubicBezTo>
                <a:cubicBezTo>
                  <a:pt x="861410" y="533394"/>
                  <a:pt x="844901" y="538511"/>
                  <a:pt x="814394" y="542928"/>
                </a:cubicBezTo>
                <a:lnTo>
                  <a:pt x="695340" y="542927"/>
                </a:lnTo>
                <a:lnTo>
                  <a:pt x="452444" y="542928"/>
                </a:lnTo>
                <a:lnTo>
                  <a:pt x="219077" y="542928"/>
                </a:lnTo>
                <a:lnTo>
                  <a:pt x="90494" y="542928"/>
                </a:lnTo>
                <a:cubicBezTo>
                  <a:pt x="66495" y="542928"/>
                  <a:pt x="43478" y="533394"/>
                  <a:pt x="26508" y="516424"/>
                </a:cubicBezTo>
                <a:cubicBezTo>
                  <a:pt x="9538" y="499454"/>
                  <a:pt x="4420" y="493662"/>
                  <a:pt x="4" y="452438"/>
                </a:cubicBezTo>
                <a:cubicBezTo>
                  <a:pt x="8" y="391320"/>
                  <a:pt x="0" y="332582"/>
                  <a:pt x="4" y="271464"/>
                </a:cubicBezTo>
                <a:cubicBezTo>
                  <a:pt x="0" y="211933"/>
                  <a:pt x="8" y="150021"/>
                  <a:pt x="4" y="90490"/>
                </a:cubicBezTo>
                <a:close/>
              </a:path>
            </a:pathLst>
          </a:cu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400" b="1" dirty="0">
                <a:solidFill>
                  <a:schemeClr val="tx1"/>
                </a:solidFill>
                <a:cs typeface="Segoe UI" pitchFamily="34" charset="0"/>
              </a:rPr>
              <a:t>Recipient</a:t>
            </a:r>
          </a:p>
        </p:txBody>
      </p:sp>
      <p:sp>
        <p:nvSpPr>
          <p:cNvPr id="5" name="Figura a mano libera 48">
            <a:extLst>
              <a:ext uri="{FF2B5EF4-FFF2-40B4-BE49-F238E27FC236}">
                <a16:creationId xmlns:a16="http://schemas.microsoft.com/office/drawing/2014/main" id="{C3B03044-F224-4C34-BB42-5B24EDD02017}"/>
              </a:ext>
            </a:extLst>
          </p:cNvPr>
          <p:cNvSpPr/>
          <p:nvPr/>
        </p:nvSpPr>
        <p:spPr>
          <a:xfrm>
            <a:off x="6308985" y="687675"/>
            <a:ext cx="904875" cy="180975"/>
          </a:xfrm>
          <a:custGeom>
            <a:avLst/>
            <a:gdLst>
              <a:gd name="connsiteX0" fmla="*/ 0 w 904880"/>
              <a:gd name="connsiteY0" fmla="*/ 90490 h 542928"/>
              <a:gd name="connsiteX1" fmla="*/ 26504 w 904880"/>
              <a:gd name="connsiteY1" fmla="*/ 26504 h 542928"/>
              <a:gd name="connsiteX2" fmla="*/ 90490 w 904880"/>
              <a:gd name="connsiteY2" fmla="*/ 0 h 542928"/>
              <a:gd name="connsiteX3" fmla="*/ 814390 w 904880"/>
              <a:gd name="connsiteY3" fmla="*/ 0 h 542928"/>
              <a:gd name="connsiteX4" fmla="*/ 878376 w 904880"/>
              <a:gd name="connsiteY4" fmla="*/ 26504 h 542928"/>
              <a:gd name="connsiteX5" fmla="*/ 904880 w 904880"/>
              <a:gd name="connsiteY5" fmla="*/ 90490 h 542928"/>
              <a:gd name="connsiteX6" fmla="*/ 904880 w 904880"/>
              <a:gd name="connsiteY6" fmla="*/ 452438 h 542928"/>
              <a:gd name="connsiteX7" fmla="*/ 878376 w 904880"/>
              <a:gd name="connsiteY7" fmla="*/ 516424 h 542928"/>
              <a:gd name="connsiteX8" fmla="*/ 814390 w 904880"/>
              <a:gd name="connsiteY8" fmla="*/ 542928 h 542928"/>
              <a:gd name="connsiteX9" fmla="*/ 90490 w 904880"/>
              <a:gd name="connsiteY9" fmla="*/ 542928 h 542928"/>
              <a:gd name="connsiteX10" fmla="*/ 26504 w 904880"/>
              <a:gd name="connsiteY10" fmla="*/ 516424 h 542928"/>
              <a:gd name="connsiteX11" fmla="*/ 0 w 904880"/>
              <a:gd name="connsiteY11" fmla="*/ 452438 h 542928"/>
              <a:gd name="connsiteX12" fmla="*/ 0 w 904880"/>
              <a:gd name="connsiteY12"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90490 w 904880"/>
              <a:gd name="connsiteY10" fmla="*/ 542928 h 542928"/>
              <a:gd name="connsiteX11" fmla="*/ 26504 w 904880"/>
              <a:gd name="connsiteY11" fmla="*/ 516424 h 542928"/>
              <a:gd name="connsiteX12" fmla="*/ 0 w 904880"/>
              <a:gd name="connsiteY12" fmla="*/ 452438 h 542928"/>
              <a:gd name="connsiteX13" fmla="*/ 0 w 904880"/>
              <a:gd name="connsiteY13"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4829 w 904880"/>
              <a:gd name="connsiteY10" fmla="*/ 542927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2504 w 904880"/>
              <a:gd name="connsiteY7" fmla="*/ 269083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11 w 904880"/>
              <a:gd name="connsiteY15" fmla="*/ 269083 h 542928"/>
              <a:gd name="connsiteX16" fmla="*/ 0 w 904880"/>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814394 w 904884"/>
              <a:gd name="connsiteY4" fmla="*/ 0 h 542928"/>
              <a:gd name="connsiteX5" fmla="*/ 878380 w 904884"/>
              <a:gd name="connsiteY5" fmla="*/ 26504 h 542928"/>
              <a:gd name="connsiteX6" fmla="*/ 904884 w 904884"/>
              <a:gd name="connsiteY6" fmla="*/ 90490 h 542928"/>
              <a:gd name="connsiteX7" fmla="*/ 904884 w 904884"/>
              <a:gd name="connsiteY7" fmla="*/ 271464 h 542928"/>
              <a:gd name="connsiteX8" fmla="*/ 904884 w 904884"/>
              <a:gd name="connsiteY8" fmla="*/ 452438 h 542928"/>
              <a:gd name="connsiteX9" fmla="*/ 878380 w 904884"/>
              <a:gd name="connsiteY9" fmla="*/ 516424 h 542928"/>
              <a:gd name="connsiteX10" fmla="*/ 814394 w 904884"/>
              <a:gd name="connsiteY10" fmla="*/ 542928 h 542928"/>
              <a:gd name="connsiteX11" fmla="*/ 452444 w 904884"/>
              <a:gd name="connsiteY11" fmla="*/ 542928 h 542928"/>
              <a:gd name="connsiteX12" fmla="*/ 90494 w 904884"/>
              <a:gd name="connsiteY12" fmla="*/ 542928 h 542928"/>
              <a:gd name="connsiteX13" fmla="*/ 26508 w 904884"/>
              <a:gd name="connsiteY13" fmla="*/ 516424 h 542928"/>
              <a:gd name="connsiteX14" fmla="*/ 4 w 904884"/>
              <a:gd name="connsiteY14" fmla="*/ 452438 h 542928"/>
              <a:gd name="connsiteX15" fmla="*/ 4 w 904884"/>
              <a:gd name="connsiteY15" fmla="*/ 271464 h 542928"/>
              <a:gd name="connsiteX16" fmla="*/ 4 w 904884"/>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0577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5308"/>
              <a:gd name="connsiteX1" fmla="*/ 26508 w 904884"/>
              <a:gd name="connsiteY1" fmla="*/ 26504 h 545308"/>
              <a:gd name="connsiteX2" fmla="*/ 90494 w 904884"/>
              <a:gd name="connsiteY2" fmla="*/ 0 h 545308"/>
              <a:gd name="connsiteX3" fmla="*/ 452444 w 904884"/>
              <a:gd name="connsiteY3" fmla="*/ 0 h 545308"/>
              <a:gd name="connsiteX4" fmla="*/ 685815 w 904884"/>
              <a:gd name="connsiteY4" fmla="*/ 2 h 545308"/>
              <a:gd name="connsiteX5" fmla="*/ 814394 w 904884"/>
              <a:gd name="connsiteY5" fmla="*/ 0 h 545308"/>
              <a:gd name="connsiteX6" fmla="*/ 878380 w 904884"/>
              <a:gd name="connsiteY6" fmla="*/ 26504 h 545308"/>
              <a:gd name="connsiteX7" fmla="*/ 904884 w 904884"/>
              <a:gd name="connsiteY7" fmla="*/ 90490 h 545308"/>
              <a:gd name="connsiteX8" fmla="*/ 904884 w 904884"/>
              <a:gd name="connsiteY8" fmla="*/ 271464 h 545308"/>
              <a:gd name="connsiteX9" fmla="*/ 904884 w 904884"/>
              <a:gd name="connsiteY9" fmla="*/ 452438 h 545308"/>
              <a:gd name="connsiteX10" fmla="*/ 878380 w 904884"/>
              <a:gd name="connsiteY10" fmla="*/ 516424 h 545308"/>
              <a:gd name="connsiteX11" fmla="*/ 814394 w 904884"/>
              <a:gd name="connsiteY11" fmla="*/ 542928 h 545308"/>
              <a:gd name="connsiteX12" fmla="*/ 695340 w 904884"/>
              <a:gd name="connsiteY12" fmla="*/ 542927 h 545308"/>
              <a:gd name="connsiteX13" fmla="*/ 452444 w 904884"/>
              <a:gd name="connsiteY13" fmla="*/ 542928 h 545308"/>
              <a:gd name="connsiteX14" fmla="*/ 219090 w 904884"/>
              <a:gd name="connsiteY14" fmla="*/ 545308 h 545308"/>
              <a:gd name="connsiteX15" fmla="*/ 90494 w 904884"/>
              <a:gd name="connsiteY15" fmla="*/ 542928 h 545308"/>
              <a:gd name="connsiteX16" fmla="*/ 26508 w 904884"/>
              <a:gd name="connsiteY16" fmla="*/ 516424 h 545308"/>
              <a:gd name="connsiteX17" fmla="*/ 4 w 904884"/>
              <a:gd name="connsiteY17" fmla="*/ 452438 h 545308"/>
              <a:gd name="connsiteX18" fmla="*/ 4 w 904884"/>
              <a:gd name="connsiteY18" fmla="*/ 271464 h 545308"/>
              <a:gd name="connsiteX19" fmla="*/ 4 w 904884"/>
              <a:gd name="connsiteY19" fmla="*/ 90490 h 54530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76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1932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4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9077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2870 h 545308"/>
              <a:gd name="connsiteX1" fmla="*/ 26508 w 904884"/>
              <a:gd name="connsiteY1" fmla="*/ 28884 h 545308"/>
              <a:gd name="connsiteX2" fmla="*/ 90494 w 904884"/>
              <a:gd name="connsiteY2" fmla="*/ 2380 h 545308"/>
              <a:gd name="connsiteX3" fmla="*/ 216704 w 904884"/>
              <a:gd name="connsiteY3" fmla="*/ 0 h 545308"/>
              <a:gd name="connsiteX4" fmla="*/ 452444 w 904884"/>
              <a:gd name="connsiteY4" fmla="*/ 2380 h 545308"/>
              <a:gd name="connsiteX5" fmla="*/ 685815 w 904884"/>
              <a:gd name="connsiteY5" fmla="*/ 2382 h 545308"/>
              <a:gd name="connsiteX6" fmla="*/ 814394 w 904884"/>
              <a:gd name="connsiteY6" fmla="*/ 2380 h 545308"/>
              <a:gd name="connsiteX7" fmla="*/ 878380 w 904884"/>
              <a:gd name="connsiteY7" fmla="*/ 28884 h 545308"/>
              <a:gd name="connsiteX8" fmla="*/ 904884 w 904884"/>
              <a:gd name="connsiteY8" fmla="*/ 92870 h 545308"/>
              <a:gd name="connsiteX9" fmla="*/ 904884 w 904884"/>
              <a:gd name="connsiteY9" fmla="*/ 273844 h 545308"/>
              <a:gd name="connsiteX10" fmla="*/ 904884 w 904884"/>
              <a:gd name="connsiteY10" fmla="*/ 454818 h 545308"/>
              <a:gd name="connsiteX11" fmla="*/ 878380 w 904884"/>
              <a:gd name="connsiteY11" fmla="*/ 518804 h 545308"/>
              <a:gd name="connsiteX12" fmla="*/ 814394 w 904884"/>
              <a:gd name="connsiteY12" fmla="*/ 545308 h 545308"/>
              <a:gd name="connsiteX13" fmla="*/ 695340 w 904884"/>
              <a:gd name="connsiteY13" fmla="*/ 545307 h 545308"/>
              <a:gd name="connsiteX14" fmla="*/ 452444 w 904884"/>
              <a:gd name="connsiteY14" fmla="*/ 545308 h 545308"/>
              <a:gd name="connsiteX15" fmla="*/ 219077 w 904884"/>
              <a:gd name="connsiteY15" fmla="*/ 545308 h 545308"/>
              <a:gd name="connsiteX16" fmla="*/ 90494 w 904884"/>
              <a:gd name="connsiteY16" fmla="*/ 545308 h 545308"/>
              <a:gd name="connsiteX17" fmla="*/ 26508 w 904884"/>
              <a:gd name="connsiteY17" fmla="*/ 518804 h 545308"/>
              <a:gd name="connsiteX18" fmla="*/ 4 w 904884"/>
              <a:gd name="connsiteY18" fmla="*/ 454818 h 545308"/>
              <a:gd name="connsiteX19" fmla="*/ 4 w 904884"/>
              <a:gd name="connsiteY19" fmla="*/ 273844 h 545308"/>
              <a:gd name="connsiteX20" fmla="*/ 4 w 904884"/>
              <a:gd name="connsiteY20" fmla="*/ 92870 h 545308"/>
              <a:gd name="connsiteX0" fmla="*/ 4 w 904884"/>
              <a:gd name="connsiteY0" fmla="*/ 90490 h 542928"/>
              <a:gd name="connsiteX1" fmla="*/ 26508 w 904884"/>
              <a:gd name="connsiteY1" fmla="*/ 26504 h 542928"/>
              <a:gd name="connsiteX2" fmla="*/ 90494 w 904884"/>
              <a:gd name="connsiteY2" fmla="*/ 0 h 542928"/>
              <a:gd name="connsiteX3" fmla="*/ 27146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 name="connsiteX0" fmla="*/ 4 w 904884"/>
              <a:gd name="connsiteY0" fmla="*/ 90490 h 542928"/>
              <a:gd name="connsiteX1" fmla="*/ 26508 w 904884"/>
              <a:gd name="connsiteY1" fmla="*/ 26504 h 542928"/>
              <a:gd name="connsiteX2" fmla="*/ 90494 w 904884"/>
              <a:gd name="connsiteY2" fmla="*/ 0 h 542928"/>
              <a:gd name="connsiteX3" fmla="*/ 21431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04884" h="542928">
                <a:moveTo>
                  <a:pt x="4" y="90490"/>
                </a:moveTo>
                <a:cubicBezTo>
                  <a:pt x="4" y="66491"/>
                  <a:pt x="9538" y="43474"/>
                  <a:pt x="26508" y="26504"/>
                </a:cubicBezTo>
                <a:cubicBezTo>
                  <a:pt x="43478" y="9534"/>
                  <a:pt x="58795" y="4814"/>
                  <a:pt x="90494" y="0"/>
                </a:cubicBezTo>
                <a:lnTo>
                  <a:pt x="214314" y="0"/>
                </a:lnTo>
                <a:lnTo>
                  <a:pt x="452444" y="0"/>
                </a:lnTo>
                <a:lnTo>
                  <a:pt x="685815" y="2"/>
                </a:lnTo>
                <a:lnTo>
                  <a:pt x="814394" y="0"/>
                </a:lnTo>
                <a:cubicBezTo>
                  <a:pt x="838393" y="0"/>
                  <a:pt x="861410" y="9534"/>
                  <a:pt x="878380" y="26504"/>
                </a:cubicBezTo>
                <a:cubicBezTo>
                  <a:pt x="895350" y="43474"/>
                  <a:pt x="900863" y="50060"/>
                  <a:pt x="904884" y="90490"/>
                </a:cubicBezTo>
                <a:lnTo>
                  <a:pt x="904884" y="271464"/>
                </a:lnTo>
                <a:lnTo>
                  <a:pt x="904884" y="452438"/>
                </a:lnTo>
                <a:cubicBezTo>
                  <a:pt x="904884" y="476437"/>
                  <a:pt x="895350" y="499454"/>
                  <a:pt x="878380" y="516424"/>
                </a:cubicBezTo>
                <a:cubicBezTo>
                  <a:pt x="861410" y="533394"/>
                  <a:pt x="844901" y="538511"/>
                  <a:pt x="814394" y="542928"/>
                </a:cubicBezTo>
                <a:lnTo>
                  <a:pt x="695340" y="542927"/>
                </a:lnTo>
                <a:lnTo>
                  <a:pt x="452444" y="542928"/>
                </a:lnTo>
                <a:lnTo>
                  <a:pt x="219077" y="542928"/>
                </a:lnTo>
                <a:lnTo>
                  <a:pt x="90494" y="542928"/>
                </a:lnTo>
                <a:cubicBezTo>
                  <a:pt x="66495" y="542928"/>
                  <a:pt x="43478" y="533394"/>
                  <a:pt x="26508" y="516424"/>
                </a:cubicBezTo>
                <a:cubicBezTo>
                  <a:pt x="9538" y="499454"/>
                  <a:pt x="4420" y="493662"/>
                  <a:pt x="4" y="452438"/>
                </a:cubicBezTo>
                <a:cubicBezTo>
                  <a:pt x="8" y="391320"/>
                  <a:pt x="0" y="332582"/>
                  <a:pt x="4" y="271464"/>
                </a:cubicBezTo>
                <a:cubicBezTo>
                  <a:pt x="0" y="211933"/>
                  <a:pt x="8" y="150021"/>
                  <a:pt x="4" y="90490"/>
                </a:cubicBezTo>
                <a:close/>
              </a:path>
            </a:pathLst>
          </a:cu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400" b="1" dirty="0">
                <a:solidFill>
                  <a:schemeClr val="tx1"/>
                </a:solidFill>
                <a:cs typeface="Segoe UI" pitchFamily="34" charset="0"/>
              </a:rPr>
              <a:t>Donor</a:t>
            </a:r>
          </a:p>
        </p:txBody>
      </p:sp>
      <p:sp>
        <p:nvSpPr>
          <p:cNvPr id="7" name="Figura a mano libera 49">
            <a:extLst>
              <a:ext uri="{FF2B5EF4-FFF2-40B4-BE49-F238E27FC236}">
                <a16:creationId xmlns:a16="http://schemas.microsoft.com/office/drawing/2014/main" id="{F5265DD0-9461-4B3F-8D07-563D9952F435}"/>
              </a:ext>
            </a:extLst>
          </p:cNvPr>
          <p:cNvSpPr/>
          <p:nvPr/>
        </p:nvSpPr>
        <p:spPr>
          <a:xfrm>
            <a:off x="9718041" y="687675"/>
            <a:ext cx="904875" cy="180975"/>
          </a:xfrm>
          <a:custGeom>
            <a:avLst/>
            <a:gdLst>
              <a:gd name="connsiteX0" fmla="*/ 0 w 904880"/>
              <a:gd name="connsiteY0" fmla="*/ 90490 h 542928"/>
              <a:gd name="connsiteX1" fmla="*/ 26504 w 904880"/>
              <a:gd name="connsiteY1" fmla="*/ 26504 h 542928"/>
              <a:gd name="connsiteX2" fmla="*/ 90490 w 904880"/>
              <a:gd name="connsiteY2" fmla="*/ 0 h 542928"/>
              <a:gd name="connsiteX3" fmla="*/ 814390 w 904880"/>
              <a:gd name="connsiteY3" fmla="*/ 0 h 542928"/>
              <a:gd name="connsiteX4" fmla="*/ 878376 w 904880"/>
              <a:gd name="connsiteY4" fmla="*/ 26504 h 542928"/>
              <a:gd name="connsiteX5" fmla="*/ 904880 w 904880"/>
              <a:gd name="connsiteY5" fmla="*/ 90490 h 542928"/>
              <a:gd name="connsiteX6" fmla="*/ 904880 w 904880"/>
              <a:gd name="connsiteY6" fmla="*/ 452438 h 542928"/>
              <a:gd name="connsiteX7" fmla="*/ 878376 w 904880"/>
              <a:gd name="connsiteY7" fmla="*/ 516424 h 542928"/>
              <a:gd name="connsiteX8" fmla="*/ 814390 w 904880"/>
              <a:gd name="connsiteY8" fmla="*/ 542928 h 542928"/>
              <a:gd name="connsiteX9" fmla="*/ 90490 w 904880"/>
              <a:gd name="connsiteY9" fmla="*/ 542928 h 542928"/>
              <a:gd name="connsiteX10" fmla="*/ 26504 w 904880"/>
              <a:gd name="connsiteY10" fmla="*/ 516424 h 542928"/>
              <a:gd name="connsiteX11" fmla="*/ 0 w 904880"/>
              <a:gd name="connsiteY11" fmla="*/ 452438 h 542928"/>
              <a:gd name="connsiteX12" fmla="*/ 0 w 904880"/>
              <a:gd name="connsiteY12"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90490 w 904880"/>
              <a:gd name="connsiteY10" fmla="*/ 542928 h 542928"/>
              <a:gd name="connsiteX11" fmla="*/ 26504 w 904880"/>
              <a:gd name="connsiteY11" fmla="*/ 516424 h 542928"/>
              <a:gd name="connsiteX12" fmla="*/ 0 w 904880"/>
              <a:gd name="connsiteY12" fmla="*/ 452438 h 542928"/>
              <a:gd name="connsiteX13" fmla="*/ 0 w 904880"/>
              <a:gd name="connsiteY13"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4829 w 904880"/>
              <a:gd name="connsiteY10" fmla="*/ 542927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2504 w 904880"/>
              <a:gd name="connsiteY7" fmla="*/ 269083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11 w 904880"/>
              <a:gd name="connsiteY15" fmla="*/ 269083 h 542928"/>
              <a:gd name="connsiteX16" fmla="*/ 0 w 904880"/>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814394 w 904884"/>
              <a:gd name="connsiteY4" fmla="*/ 0 h 542928"/>
              <a:gd name="connsiteX5" fmla="*/ 878380 w 904884"/>
              <a:gd name="connsiteY5" fmla="*/ 26504 h 542928"/>
              <a:gd name="connsiteX6" fmla="*/ 904884 w 904884"/>
              <a:gd name="connsiteY6" fmla="*/ 90490 h 542928"/>
              <a:gd name="connsiteX7" fmla="*/ 904884 w 904884"/>
              <a:gd name="connsiteY7" fmla="*/ 271464 h 542928"/>
              <a:gd name="connsiteX8" fmla="*/ 904884 w 904884"/>
              <a:gd name="connsiteY8" fmla="*/ 452438 h 542928"/>
              <a:gd name="connsiteX9" fmla="*/ 878380 w 904884"/>
              <a:gd name="connsiteY9" fmla="*/ 516424 h 542928"/>
              <a:gd name="connsiteX10" fmla="*/ 814394 w 904884"/>
              <a:gd name="connsiteY10" fmla="*/ 542928 h 542928"/>
              <a:gd name="connsiteX11" fmla="*/ 452444 w 904884"/>
              <a:gd name="connsiteY11" fmla="*/ 542928 h 542928"/>
              <a:gd name="connsiteX12" fmla="*/ 90494 w 904884"/>
              <a:gd name="connsiteY12" fmla="*/ 542928 h 542928"/>
              <a:gd name="connsiteX13" fmla="*/ 26508 w 904884"/>
              <a:gd name="connsiteY13" fmla="*/ 516424 h 542928"/>
              <a:gd name="connsiteX14" fmla="*/ 4 w 904884"/>
              <a:gd name="connsiteY14" fmla="*/ 452438 h 542928"/>
              <a:gd name="connsiteX15" fmla="*/ 4 w 904884"/>
              <a:gd name="connsiteY15" fmla="*/ 271464 h 542928"/>
              <a:gd name="connsiteX16" fmla="*/ 4 w 904884"/>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0577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5308"/>
              <a:gd name="connsiteX1" fmla="*/ 26508 w 904884"/>
              <a:gd name="connsiteY1" fmla="*/ 26504 h 545308"/>
              <a:gd name="connsiteX2" fmla="*/ 90494 w 904884"/>
              <a:gd name="connsiteY2" fmla="*/ 0 h 545308"/>
              <a:gd name="connsiteX3" fmla="*/ 452444 w 904884"/>
              <a:gd name="connsiteY3" fmla="*/ 0 h 545308"/>
              <a:gd name="connsiteX4" fmla="*/ 685815 w 904884"/>
              <a:gd name="connsiteY4" fmla="*/ 2 h 545308"/>
              <a:gd name="connsiteX5" fmla="*/ 814394 w 904884"/>
              <a:gd name="connsiteY5" fmla="*/ 0 h 545308"/>
              <a:gd name="connsiteX6" fmla="*/ 878380 w 904884"/>
              <a:gd name="connsiteY6" fmla="*/ 26504 h 545308"/>
              <a:gd name="connsiteX7" fmla="*/ 904884 w 904884"/>
              <a:gd name="connsiteY7" fmla="*/ 90490 h 545308"/>
              <a:gd name="connsiteX8" fmla="*/ 904884 w 904884"/>
              <a:gd name="connsiteY8" fmla="*/ 271464 h 545308"/>
              <a:gd name="connsiteX9" fmla="*/ 904884 w 904884"/>
              <a:gd name="connsiteY9" fmla="*/ 452438 h 545308"/>
              <a:gd name="connsiteX10" fmla="*/ 878380 w 904884"/>
              <a:gd name="connsiteY10" fmla="*/ 516424 h 545308"/>
              <a:gd name="connsiteX11" fmla="*/ 814394 w 904884"/>
              <a:gd name="connsiteY11" fmla="*/ 542928 h 545308"/>
              <a:gd name="connsiteX12" fmla="*/ 695340 w 904884"/>
              <a:gd name="connsiteY12" fmla="*/ 542927 h 545308"/>
              <a:gd name="connsiteX13" fmla="*/ 452444 w 904884"/>
              <a:gd name="connsiteY13" fmla="*/ 542928 h 545308"/>
              <a:gd name="connsiteX14" fmla="*/ 219090 w 904884"/>
              <a:gd name="connsiteY14" fmla="*/ 545308 h 545308"/>
              <a:gd name="connsiteX15" fmla="*/ 90494 w 904884"/>
              <a:gd name="connsiteY15" fmla="*/ 542928 h 545308"/>
              <a:gd name="connsiteX16" fmla="*/ 26508 w 904884"/>
              <a:gd name="connsiteY16" fmla="*/ 516424 h 545308"/>
              <a:gd name="connsiteX17" fmla="*/ 4 w 904884"/>
              <a:gd name="connsiteY17" fmla="*/ 452438 h 545308"/>
              <a:gd name="connsiteX18" fmla="*/ 4 w 904884"/>
              <a:gd name="connsiteY18" fmla="*/ 271464 h 545308"/>
              <a:gd name="connsiteX19" fmla="*/ 4 w 904884"/>
              <a:gd name="connsiteY19" fmla="*/ 90490 h 54530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76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1932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4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9077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2870 h 545308"/>
              <a:gd name="connsiteX1" fmla="*/ 26508 w 904884"/>
              <a:gd name="connsiteY1" fmla="*/ 28884 h 545308"/>
              <a:gd name="connsiteX2" fmla="*/ 90494 w 904884"/>
              <a:gd name="connsiteY2" fmla="*/ 2380 h 545308"/>
              <a:gd name="connsiteX3" fmla="*/ 216704 w 904884"/>
              <a:gd name="connsiteY3" fmla="*/ 0 h 545308"/>
              <a:gd name="connsiteX4" fmla="*/ 452444 w 904884"/>
              <a:gd name="connsiteY4" fmla="*/ 2380 h 545308"/>
              <a:gd name="connsiteX5" fmla="*/ 685815 w 904884"/>
              <a:gd name="connsiteY5" fmla="*/ 2382 h 545308"/>
              <a:gd name="connsiteX6" fmla="*/ 814394 w 904884"/>
              <a:gd name="connsiteY6" fmla="*/ 2380 h 545308"/>
              <a:gd name="connsiteX7" fmla="*/ 878380 w 904884"/>
              <a:gd name="connsiteY7" fmla="*/ 28884 h 545308"/>
              <a:gd name="connsiteX8" fmla="*/ 904884 w 904884"/>
              <a:gd name="connsiteY8" fmla="*/ 92870 h 545308"/>
              <a:gd name="connsiteX9" fmla="*/ 904884 w 904884"/>
              <a:gd name="connsiteY9" fmla="*/ 273844 h 545308"/>
              <a:gd name="connsiteX10" fmla="*/ 904884 w 904884"/>
              <a:gd name="connsiteY10" fmla="*/ 454818 h 545308"/>
              <a:gd name="connsiteX11" fmla="*/ 878380 w 904884"/>
              <a:gd name="connsiteY11" fmla="*/ 518804 h 545308"/>
              <a:gd name="connsiteX12" fmla="*/ 814394 w 904884"/>
              <a:gd name="connsiteY12" fmla="*/ 545308 h 545308"/>
              <a:gd name="connsiteX13" fmla="*/ 695340 w 904884"/>
              <a:gd name="connsiteY13" fmla="*/ 545307 h 545308"/>
              <a:gd name="connsiteX14" fmla="*/ 452444 w 904884"/>
              <a:gd name="connsiteY14" fmla="*/ 545308 h 545308"/>
              <a:gd name="connsiteX15" fmla="*/ 219077 w 904884"/>
              <a:gd name="connsiteY15" fmla="*/ 545308 h 545308"/>
              <a:gd name="connsiteX16" fmla="*/ 90494 w 904884"/>
              <a:gd name="connsiteY16" fmla="*/ 545308 h 545308"/>
              <a:gd name="connsiteX17" fmla="*/ 26508 w 904884"/>
              <a:gd name="connsiteY17" fmla="*/ 518804 h 545308"/>
              <a:gd name="connsiteX18" fmla="*/ 4 w 904884"/>
              <a:gd name="connsiteY18" fmla="*/ 454818 h 545308"/>
              <a:gd name="connsiteX19" fmla="*/ 4 w 904884"/>
              <a:gd name="connsiteY19" fmla="*/ 273844 h 545308"/>
              <a:gd name="connsiteX20" fmla="*/ 4 w 904884"/>
              <a:gd name="connsiteY20" fmla="*/ 92870 h 545308"/>
              <a:gd name="connsiteX0" fmla="*/ 4 w 904884"/>
              <a:gd name="connsiteY0" fmla="*/ 90490 h 542928"/>
              <a:gd name="connsiteX1" fmla="*/ 26508 w 904884"/>
              <a:gd name="connsiteY1" fmla="*/ 26504 h 542928"/>
              <a:gd name="connsiteX2" fmla="*/ 90494 w 904884"/>
              <a:gd name="connsiteY2" fmla="*/ 0 h 542928"/>
              <a:gd name="connsiteX3" fmla="*/ 27146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 name="connsiteX0" fmla="*/ 4 w 904884"/>
              <a:gd name="connsiteY0" fmla="*/ 90490 h 542928"/>
              <a:gd name="connsiteX1" fmla="*/ 26508 w 904884"/>
              <a:gd name="connsiteY1" fmla="*/ 26504 h 542928"/>
              <a:gd name="connsiteX2" fmla="*/ 90494 w 904884"/>
              <a:gd name="connsiteY2" fmla="*/ 0 h 542928"/>
              <a:gd name="connsiteX3" fmla="*/ 21431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04884" h="542928">
                <a:moveTo>
                  <a:pt x="4" y="90490"/>
                </a:moveTo>
                <a:cubicBezTo>
                  <a:pt x="4" y="66491"/>
                  <a:pt x="9538" y="43474"/>
                  <a:pt x="26508" y="26504"/>
                </a:cubicBezTo>
                <a:cubicBezTo>
                  <a:pt x="43478" y="9534"/>
                  <a:pt x="58795" y="4814"/>
                  <a:pt x="90494" y="0"/>
                </a:cubicBezTo>
                <a:lnTo>
                  <a:pt x="214314" y="0"/>
                </a:lnTo>
                <a:lnTo>
                  <a:pt x="452444" y="0"/>
                </a:lnTo>
                <a:lnTo>
                  <a:pt x="685815" y="2"/>
                </a:lnTo>
                <a:lnTo>
                  <a:pt x="814394" y="0"/>
                </a:lnTo>
                <a:cubicBezTo>
                  <a:pt x="838393" y="0"/>
                  <a:pt x="861410" y="9534"/>
                  <a:pt x="878380" y="26504"/>
                </a:cubicBezTo>
                <a:cubicBezTo>
                  <a:pt x="895350" y="43474"/>
                  <a:pt x="900863" y="50060"/>
                  <a:pt x="904884" y="90490"/>
                </a:cubicBezTo>
                <a:lnTo>
                  <a:pt x="904884" y="271464"/>
                </a:lnTo>
                <a:lnTo>
                  <a:pt x="904884" y="452438"/>
                </a:lnTo>
                <a:cubicBezTo>
                  <a:pt x="904884" y="476437"/>
                  <a:pt x="895350" y="499454"/>
                  <a:pt x="878380" y="516424"/>
                </a:cubicBezTo>
                <a:cubicBezTo>
                  <a:pt x="861410" y="533394"/>
                  <a:pt x="844901" y="538511"/>
                  <a:pt x="814394" y="542928"/>
                </a:cubicBezTo>
                <a:lnTo>
                  <a:pt x="695340" y="542927"/>
                </a:lnTo>
                <a:lnTo>
                  <a:pt x="452444" y="542928"/>
                </a:lnTo>
                <a:lnTo>
                  <a:pt x="219077" y="542928"/>
                </a:lnTo>
                <a:lnTo>
                  <a:pt x="90494" y="542928"/>
                </a:lnTo>
                <a:cubicBezTo>
                  <a:pt x="66495" y="542928"/>
                  <a:pt x="43478" y="533394"/>
                  <a:pt x="26508" y="516424"/>
                </a:cubicBezTo>
                <a:cubicBezTo>
                  <a:pt x="9538" y="499454"/>
                  <a:pt x="4420" y="493662"/>
                  <a:pt x="4" y="452438"/>
                </a:cubicBezTo>
                <a:cubicBezTo>
                  <a:pt x="8" y="391320"/>
                  <a:pt x="0" y="332582"/>
                  <a:pt x="4" y="271464"/>
                </a:cubicBezTo>
                <a:cubicBezTo>
                  <a:pt x="0" y="211933"/>
                  <a:pt x="8" y="150021"/>
                  <a:pt x="4" y="90490"/>
                </a:cubicBezTo>
                <a:close/>
              </a:path>
            </a:pathLst>
          </a:cu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400" b="1" dirty="0">
                <a:solidFill>
                  <a:schemeClr val="tx1"/>
                </a:solidFill>
                <a:cs typeface="Segoe UI" pitchFamily="34" charset="0"/>
              </a:rPr>
              <a:t>Donating</a:t>
            </a:r>
          </a:p>
        </p:txBody>
      </p:sp>
      <p:cxnSp>
        <p:nvCxnSpPr>
          <p:cNvPr id="14" name="Connettore 1 16">
            <a:extLst>
              <a:ext uri="{FF2B5EF4-FFF2-40B4-BE49-F238E27FC236}">
                <a16:creationId xmlns:a16="http://schemas.microsoft.com/office/drawing/2014/main" id="{EEA3572D-2015-4EFB-AC58-EBE57B700E6A}"/>
              </a:ext>
            </a:extLst>
          </p:cNvPr>
          <p:cNvCxnSpPr>
            <a:cxnSpLocks/>
            <a:stCxn id="79" idx="3"/>
            <a:endCxn id="52" idx="1"/>
          </p:cNvCxnSpPr>
          <p:nvPr/>
        </p:nvCxnSpPr>
        <p:spPr>
          <a:xfrm>
            <a:off x="4193531" y="1866914"/>
            <a:ext cx="1938899" cy="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8" name="Elemento grafico 27" descr="Cronometro">
            <a:extLst>
              <a:ext uri="{FF2B5EF4-FFF2-40B4-BE49-F238E27FC236}">
                <a16:creationId xmlns:a16="http://schemas.microsoft.com/office/drawing/2014/main" id="{A6CF6109-AEB0-4F5D-8EF3-A3143041FA9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06268" y="1638051"/>
            <a:ext cx="457726" cy="457726"/>
          </a:xfrm>
          <a:prstGeom prst="rect">
            <a:avLst/>
          </a:prstGeom>
        </p:spPr>
      </p:pic>
      <p:sp>
        <p:nvSpPr>
          <p:cNvPr id="67" name="Elaborazione 66">
            <a:extLst>
              <a:ext uri="{FF2B5EF4-FFF2-40B4-BE49-F238E27FC236}">
                <a16:creationId xmlns:a16="http://schemas.microsoft.com/office/drawing/2014/main" id="{CB0A958B-8F6F-461E-8CDB-9A44E7AAFBA0}"/>
              </a:ext>
            </a:extLst>
          </p:cNvPr>
          <p:cNvSpPr/>
          <p:nvPr/>
        </p:nvSpPr>
        <p:spPr>
          <a:xfrm>
            <a:off x="2753531" y="4009669"/>
            <a:ext cx="1440000" cy="504000"/>
          </a:xfrm>
          <a:prstGeom prst="flowChartProcess">
            <a:avLst/>
          </a:pr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Annullamento </a:t>
            </a:r>
          </a:p>
          <a:p>
            <a:pPr algn="ctr">
              <a:defRPr/>
            </a:pPr>
            <a:r>
              <a:rPr lang="it-IT" sz="1000" dirty="0">
                <a:solidFill>
                  <a:schemeClr val="tx1"/>
                </a:solidFill>
                <a:cs typeface="Segoe UI" pitchFamily="34" charset="0"/>
              </a:rPr>
              <a:t>Richiesta (2)</a:t>
            </a:r>
          </a:p>
        </p:txBody>
      </p:sp>
      <p:sp>
        <p:nvSpPr>
          <p:cNvPr id="52" name="Figura a mano libera 14">
            <a:extLst>
              <a:ext uri="{FF2B5EF4-FFF2-40B4-BE49-F238E27FC236}">
                <a16:creationId xmlns:a16="http://schemas.microsoft.com/office/drawing/2014/main" id="{2A894171-0C13-4746-8022-AC74E694C784}"/>
              </a:ext>
            </a:extLst>
          </p:cNvPr>
          <p:cNvSpPr/>
          <p:nvPr/>
        </p:nvSpPr>
        <p:spPr>
          <a:xfrm>
            <a:off x="6041422" y="1614914"/>
            <a:ext cx="1440000" cy="50400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847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9403 w 10000"/>
              <a:gd name="connsiteY3" fmla="*/ 5469 h 10000"/>
              <a:gd name="connsiteX4" fmla="*/ 8847 w 10000"/>
              <a:gd name="connsiteY4" fmla="*/ 10000 h 10000"/>
              <a:gd name="connsiteX5" fmla="*/ 0 w 10000"/>
              <a:gd name="connsiteY5" fmla="*/ 10000 h 10000"/>
              <a:gd name="connsiteX0" fmla="*/ 0 w 10000"/>
              <a:gd name="connsiteY0" fmla="*/ 10000 h 10000"/>
              <a:gd name="connsiteX1" fmla="*/ 655 w 10000"/>
              <a:gd name="connsiteY1" fmla="*/ 4205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0 w 10000"/>
              <a:gd name="connsiteY7" fmla="*/ 10210 h 1021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4936 w 10000"/>
              <a:gd name="connsiteY7" fmla="*/ 10105 h 10210"/>
              <a:gd name="connsiteX8" fmla="*/ 0 w 10000"/>
              <a:gd name="connsiteY8" fmla="*/ 10210 h 1021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4936 w 10000"/>
              <a:gd name="connsiteY7" fmla="*/ 9895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5000 w 10000"/>
              <a:gd name="connsiteY7" fmla="*/ 10000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24 w 10000"/>
              <a:gd name="connsiteY5" fmla="*/ 5000 h 10000"/>
              <a:gd name="connsiteX6" fmla="*/ 8847 w 10000"/>
              <a:gd name="connsiteY6" fmla="*/ 10000 h 10000"/>
              <a:gd name="connsiteX7" fmla="*/ 5000 w 10000"/>
              <a:gd name="connsiteY7" fmla="*/ 10000 h 10000"/>
              <a:gd name="connsiteX8" fmla="*/ 0 w 10000"/>
              <a:gd name="connsiteY8"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0" h="10000">
                <a:moveTo>
                  <a:pt x="0" y="10000"/>
                </a:moveTo>
                <a:cubicBezTo>
                  <a:pt x="218" y="8068"/>
                  <a:pt x="414" y="6932"/>
                  <a:pt x="632" y="5000"/>
                </a:cubicBezTo>
                <a:cubicBezTo>
                  <a:pt x="843" y="3333"/>
                  <a:pt x="1053" y="1667"/>
                  <a:pt x="1264" y="0"/>
                </a:cubicBezTo>
                <a:lnTo>
                  <a:pt x="5000" y="0"/>
                </a:lnTo>
                <a:lnTo>
                  <a:pt x="10000" y="0"/>
                </a:lnTo>
                <a:cubicBezTo>
                  <a:pt x="9826" y="1667"/>
                  <a:pt x="9598" y="3333"/>
                  <a:pt x="9424" y="5000"/>
                </a:cubicBezTo>
                <a:cubicBezTo>
                  <a:pt x="9239" y="6510"/>
                  <a:pt x="9032" y="8490"/>
                  <a:pt x="8847" y="10000"/>
                </a:cubicBezTo>
                <a:lnTo>
                  <a:pt x="5000" y="10000"/>
                </a:lnTo>
                <a:lnTo>
                  <a:pt x="0" y="10000"/>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it-IT" sz="1000" dirty="0">
                <a:solidFill>
                  <a:schemeClr val="tx1"/>
                </a:solidFill>
                <a:cs typeface="Segoe UI" pitchFamily="34" charset="0"/>
              </a:rPr>
              <a:t>Notifica </a:t>
            </a:r>
          </a:p>
          <a:p>
            <a:pPr algn="ctr"/>
            <a:r>
              <a:rPr lang="it-IT" sz="1000" dirty="0">
                <a:solidFill>
                  <a:schemeClr val="tx1"/>
                </a:solidFill>
                <a:cs typeface="Segoe UI" pitchFamily="34" charset="0"/>
              </a:rPr>
              <a:t>Rimodulazione (3)</a:t>
            </a:r>
          </a:p>
        </p:txBody>
      </p:sp>
      <p:cxnSp>
        <p:nvCxnSpPr>
          <p:cNvPr id="53" name="Connettore 1 16">
            <a:extLst>
              <a:ext uri="{FF2B5EF4-FFF2-40B4-BE49-F238E27FC236}">
                <a16:creationId xmlns:a16="http://schemas.microsoft.com/office/drawing/2014/main" id="{C6CC5A59-FB78-4373-873E-B389E4FF91D0}"/>
              </a:ext>
            </a:extLst>
          </p:cNvPr>
          <p:cNvCxnSpPr>
            <a:cxnSpLocks/>
            <a:stCxn id="52" idx="7"/>
            <a:endCxn id="35" idx="0"/>
          </p:cNvCxnSpPr>
          <p:nvPr/>
        </p:nvCxnSpPr>
        <p:spPr>
          <a:xfrm>
            <a:off x="6761422" y="2118914"/>
            <a:ext cx="0" cy="389171"/>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0" name="Connettore 1 16">
            <a:extLst>
              <a:ext uri="{FF2B5EF4-FFF2-40B4-BE49-F238E27FC236}">
                <a16:creationId xmlns:a16="http://schemas.microsoft.com/office/drawing/2014/main" id="{40B7B4D5-1DD0-40A2-BD7B-2ABE3CA53C58}"/>
              </a:ext>
            </a:extLst>
          </p:cNvPr>
          <p:cNvCxnSpPr>
            <a:cxnSpLocks/>
            <a:stCxn id="67" idx="3"/>
            <a:endCxn id="73" idx="1"/>
          </p:cNvCxnSpPr>
          <p:nvPr/>
        </p:nvCxnSpPr>
        <p:spPr>
          <a:xfrm>
            <a:off x="4193531" y="4261669"/>
            <a:ext cx="1938899" cy="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2" name="Figura a mano libera 14">
            <a:extLst>
              <a:ext uri="{FF2B5EF4-FFF2-40B4-BE49-F238E27FC236}">
                <a16:creationId xmlns:a16="http://schemas.microsoft.com/office/drawing/2014/main" id="{9EF44F51-6082-4E99-B599-A7445A6C3269}"/>
              </a:ext>
            </a:extLst>
          </p:cNvPr>
          <p:cNvSpPr/>
          <p:nvPr/>
        </p:nvSpPr>
        <p:spPr>
          <a:xfrm>
            <a:off x="9450478" y="5056662"/>
            <a:ext cx="1440000" cy="50400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847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9403 w 10000"/>
              <a:gd name="connsiteY3" fmla="*/ 5469 h 10000"/>
              <a:gd name="connsiteX4" fmla="*/ 8847 w 10000"/>
              <a:gd name="connsiteY4" fmla="*/ 10000 h 10000"/>
              <a:gd name="connsiteX5" fmla="*/ 0 w 10000"/>
              <a:gd name="connsiteY5" fmla="*/ 10000 h 10000"/>
              <a:gd name="connsiteX0" fmla="*/ 0 w 10000"/>
              <a:gd name="connsiteY0" fmla="*/ 10000 h 10000"/>
              <a:gd name="connsiteX1" fmla="*/ 655 w 10000"/>
              <a:gd name="connsiteY1" fmla="*/ 4205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0 w 10000"/>
              <a:gd name="connsiteY7" fmla="*/ 10210 h 1021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4936 w 10000"/>
              <a:gd name="connsiteY7" fmla="*/ 10105 h 10210"/>
              <a:gd name="connsiteX8" fmla="*/ 0 w 10000"/>
              <a:gd name="connsiteY8" fmla="*/ 10210 h 1021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4936 w 10000"/>
              <a:gd name="connsiteY7" fmla="*/ 9895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5000 w 10000"/>
              <a:gd name="connsiteY7" fmla="*/ 10000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24 w 10000"/>
              <a:gd name="connsiteY5" fmla="*/ 5000 h 10000"/>
              <a:gd name="connsiteX6" fmla="*/ 8847 w 10000"/>
              <a:gd name="connsiteY6" fmla="*/ 10000 h 10000"/>
              <a:gd name="connsiteX7" fmla="*/ 5000 w 10000"/>
              <a:gd name="connsiteY7" fmla="*/ 10000 h 10000"/>
              <a:gd name="connsiteX8" fmla="*/ 0 w 10000"/>
              <a:gd name="connsiteY8"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0" h="10000">
                <a:moveTo>
                  <a:pt x="0" y="10000"/>
                </a:moveTo>
                <a:cubicBezTo>
                  <a:pt x="218" y="8068"/>
                  <a:pt x="414" y="6932"/>
                  <a:pt x="632" y="5000"/>
                </a:cubicBezTo>
                <a:cubicBezTo>
                  <a:pt x="843" y="3333"/>
                  <a:pt x="1053" y="1667"/>
                  <a:pt x="1264" y="0"/>
                </a:cubicBezTo>
                <a:lnTo>
                  <a:pt x="5000" y="0"/>
                </a:lnTo>
                <a:lnTo>
                  <a:pt x="10000" y="0"/>
                </a:lnTo>
                <a:cubicBezTo>
                  <a:pt x="9826" y="1667"/>
                  <a:pt x="9598" y="3333"/>
                  <a:pt x="9424" y="5000"/>
                </a:cubicBezTo>
                <a:cubicBezTo>
                  <a:pt x="9239" y="6510"/>
                  <a:pt x="9032" y="8490"/>
                  <a:pt x="8847" y="10000"/>
                </a:cubicBezTo>
                <a:lnTo>
                  <a:pt x="5000" y="10000"/>
                </a:lnTo>
                <a:lnTo>
                  <a:pt x="0" y="10000"/>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it-IT" sz="1000" dirty="0">
                <a:solidFill>
                  <a:schemeClr val="tx1"/>
                </a:solidFill>
                <a:cs typeface="Segoe UI" pitchFamily="34" charset="0"/>
              </a:rPr>
              <a:t>Notifica </a:t>
            </a:r>
          </a:p>
          <a:p>
            <a:pPr algn="ctr"/>
            <a:r>
              <a:rPr lang="it-IT" sz="1000" dirty="0">
                <a:solidFill>
                  <a:schemeClr val="tx1"/>
                </a:solidFill>
                <a:cs typeface="Segoe UI" pitchFamily="34" charset="0"/>
              </a:rPr>
              <a:t>Annullamento (4)</a:t>
            </a:r>
          </a:p>
        </p:txBody>
      </p:sp>
      <p:sp>
        <p:nvSpPr>
          <p:cNvPr id="73" name="Figura a mano libera 14">
            <a:extLst>
              <a:ext uri="{FF2B5EF4-FFF2-40B4-BE49-F238E27FC236}">
                <a16:creationId xmlns:a16="http://schemas.microsoft.com/office/drawing/2014/main" id="{D79CFF96-4770-47A9-BDA9-C17AAB4745BD}"/>
              </a:ext>
            </a:extLst>
          </p:cNvPr>
          <p:cNvSpPr/>
          <p:nvPr/>
        </p:nvSpPr>
        <p:spPr>
          <a:xfrm>
            <a:off x="6041422" y="4009669"/>
            <a:ext cx="1440000" cy="50400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847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9403 w 10000"/>
              <a:gd name="connsiteY3" fmla="*/ 5469 h 10000"/>
              <a:gd name="connsiteX4" fmla="*/ 8847 w 10000"/>
              <a:gd name="connsiteY4" fmla="*/ 10000 h 10000"/>
              <a:gd name="connsiteX5" fmla="*/ 0 w 10000"/>
              <a:gd name="connsiteY5" fmla="*/ 10000 h 10000"/>
              <a:gd name="connsiteX0" fmla="*/ 0 w 10000"/>
              <a:gd name="connsiteY0" fmla="*/ 10000 h 10000"/>
              <a:gd name="connsiteX1" fmla="*/ 655 w 10000"/>
              <a:gd name="connsiteY1" fmla="*/ 4205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0 w 10000"/>
              <a:gd name="connsiteY7" fmla="*/ 10210 h 1021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4936 w 10000"/>
              <a:gd name="connsiteY7" fmla="*/ 10105 h 10210"/>
              <a:gd name="connsiteX8" fmla="*/ 0 w 10000"/>
              <a:gd name="connsiteY8" fmla="*/ 10210 h 1021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4936 w 10000"/>
              <a:gd name="connsiteY7" fmla="*/ 9895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5000 w 10000"/>
              <a:gd name="connsiteY7" fmla="*/ 10000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24 w 10000"/>
              <a:gd name="connsiteY5" fmla="*/ 5000 h 10000"/>
              <a:gd name="connsiteX6" fmla="*/ 8847 w 10000"/>
              <a:gd name="connsiteY6" fmla="*/ 10000 h 10000"/>
              <a:gd name="connsiteX7" fmla="*/ 5000 w 10000"/>
              <a:gd name="connsiteY7" fmla="*/ 10000 h 10000"/>
              <a:gd name="connsiteX8" fmla="*/ 0 w 10000"/>
              <a:gd name="connsiteY8"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0" h="10000">
                <a:moveTo>
                  <a:pt x="0" y="10000"/>
                </a:moveTo>
                <a:cubicBezTo>
                  <a:pt x="218" y="8068"/>
                  <a:pt x="414" y="6932"/>
                  <a:pt x="632" y="5000"/>
                </a:cubicBezTo>
                <a:cubicBezTo>
                  <a:pt x="843" y="3333"/>
                  <a:pt x="1053" y="1667"/>
                  <a:pt x="1264" y="0"/>
                </a:cubicBezTo>
                <a:lnTo>
                  <a:pt x="5000" y="0"/>
                </a:lnTo>
                <a:lnTo>
                  <a:pt x="10000" y="0"/>
                </a:lnTo>
                <a:cubicBezTo>
                  <a:pt x="9826" y="1667"/>
                  <a:pt x="9598" y="3333"/>
                  <a:pt x="9424" y="5000"/>
                </a:cubicBezTo>
                <a:cubicBezTo>
                  <a:pt x="9239" y="6510"/>
                  <a:pt x="9032" y="8490"/>
                  <a:pt x="8847" y="10000"/>
                </a:cubicBezTo>
                <a:lnTo>
                  <a:pt x="5000" y="10000"/>
                </a:lnTo>
                <a:lnTo>
                  <a:pt x="0" y="10000"/>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it-IT" sz="1000" dirty="0">
                <a:solidFill>
                  <a:schemeClr val="tx1"/>
                </a:solidFill>
                <a:cs typeface="Segoe UI" pitchFamily="34" charset="0"/>
              </a:rPr>
              <a:t>Notifica </a:t>
            </a:r>
          </a:p>
          <a:p>
            <a:pPr algn="ctr"/>
            <a:r>
              <a:rPr lang="it-IT" sz="1000" dirty="0">
                <a:solidFill>
                  <a:schemeClr val="tx1"/>
                </a:solidFill>
                <a:cs typeface="Segoe UI" pitchFamily="34" charset="0"/>
              </a:rPr>
              <a:t>Annullamento (3)</a:t>
            </a:r>
          </a:p>
        </p:txBody>
      </p:sp>
      <p:cxnSp>
        <p:nvCxnSpPr>
          <p:cNvPr id="74" name="Connettore 1 16">
            <a:extLst>
              <a:ext uri="{FF2B5EF4-FFF2-40B4-BE49-F238E27FC236}">
                <a16:creationId xmlns:a16="http://schemas.microsoft.com/office/drawing/2014/main" id="{378CCA88-BF78-45C3-BB41-0BE1FB2D653C}"/>
              </a:ext>
            </a:extLst>
          </p:cNvPr>
          <p:cNvCxnSpPr>
            <a:cxnSpLocks/>
            <a:stCxn id="47" idx="3"/>
            <a:endCxn id="62" idx="1"/>
          </p:cNvCxnSpPr>
          <p:nvPr/>
        </p:nvCxnSpPr>
        <p:spPr>
          <a:xfrm>
            <a:off x="7441795" y="5308662"/>
            <a:ext cx="2099691" cy="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9" name="Elaborazione 78">
            <a:extLst>
              <a:ext uri="{FF2B5EF4-FFF2-40B4-BE49-F238E27FC236}">
                <a16:creationId xmlns:a16="http://schemas.microsoft.com/office/drawing/2014/main" id="{D420C334-2960-4D7B-B779-675F9D3D8250}"/>
              </a:ext>
            </a:extLst>
          </p:cNvPr>
          <p:cNvSpPr/>
          <p:nvPr/>
        </p:nvSpPr>
        <p:spPr>
          <a:xfrm>
            <a:off x="2753531" y="1614914"/>
            <a:ext cx="1440000" cy="504000"/>
          </a:xfrm>
          <a:prstGeom prst="flowChartProcess">
            <a:avLst/>
          </a:pr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Rimodulazione DAC</a:t>
            </a:r>
            <a:r>
              <a:rPr lang="it-IT" sz="1000" dirty="0">
                <a:solidFill>
                  <a:srgbClr val="FF3399"/>
                </a:solidFill>
                <a:cs typeface="Segoe UI" pitchFamily="34" charset="0"/>
              </a:rPr>
              <a:t> </a:t>
            </a:r>
            <a:br>
              <a:rPr lang="it-IT" sz="1000" dirty="0">
                <a:solidFill>
                  <a:srgbClr val="FF3399"/>
                </a:solidFill>
                <a:cs typeface="Segoe UI" pitchFamily="34" charset="0"/>
              </a:rPr>
            </a:br>
            <a:r>
              <a:rPr lang="it-IT" sz="1000" dirty="0">
                <a:solidFill>
                  <a:schemeClr val="tx1"/>
                </a:solidFill>
                <a:cs typeface="Segoe UI" pitchFamily="34" charset="0"/>
              </a:rPr>
              <a:t>(1) (2)</a:t>
            </a:r>
          </a:p>
        </p:txBody>
      </p:sp>
      <p:sp>
        <p:nvSpPr>
          <p:cNvPr id="92" name="Rettangolo con angoli arrotondati 91">
            <a:extLst>
              <a:ext uri="{FF2B5EF4-FFF2-40B4-BE49-F238E27FC236}">
                <a16:creationId xmlns:a16="http://schemas.microsoft.com/office/drawing/2014/main" id="{25246A02-35D7-41AE-BB35-85E86BF80971}"/>
              </a:ext>
            </a:extLst>
          </p:cNvPr>
          <p:cNvSpPr/>
          <p:nvPr/>
        </p:nvSpPr>
        <p:spPr>
          <a:xfrm>
            <a:off x="10994323" y="5757501"/>
            <a:ext cx="723173" cy="221804"/>
          </a:xfrm>
          <a:prstGeom prst="roundRect">
            <a:avLst/>
          </a:prstGeom>
          <a:solidFill>
            <a:schemeClr val="accent4">
              <a:lumMod val="75000"/>
              <a:lumOff val="25000"/>
            </a:schemeClr>
          </a:solidFill>
          <a:ln w="9525" algn="ctr">
            <a:solidFill>
              <a:schemeClr val="accent1"/>
            </a:solidFill>
            <a:miter lim="800000"/>
            <a:headEnd/>
            <a:tailEnd/>
          </a:ln>
          <a:effectLst/>
        </p:spPr>
        <p:txBody>
          <a:bodyPr wrap="none" lIns="0" tIns="0" rIns="0" bIns="0" anchor="ctr"/>
          <a:lstStyle/>
          <a:p>
            <a:pPr algn="ctr">
              <a:lnSpc>
                <a:spcPct val="90000"/>
              </a:lnSpc>
              <a:spcBef>
                <a:spcPct val="20000"/>
              </a:spcBef>
              <a:spcAft>
                <a:spcPct val="10000"/>
              </a:spcAft>
              <a:buClr>
                <a:schemeClr val="accent1"/>
              </a:buClr>
            </a:pPr>
            <a:r>
              <a:rPr lang="it-IT" sz="800" dirty="0">
                <a:solidFill>
                  <a:srgbClr val="FFFFFF"/>
                </a:solidFill>
                <a:latin typeface="TIM Sans" panose="02020503040602060503" pitchFamily="18" charset="0"/>
                <a:cs typeface="Arial" panose="020B0604020202020204" pitchFamily="34" charset="0"/>
              </a:rPr>
              <a:t>END</a:t>
            </a:r>
          </a:p>
        </p:txBody>
      </p:sp>
      <p:sp>
        <p:nvSpPr>
          <p:cNvPr id="162" name="Title 1">
            <a:extLst>
              <a:ext uri="{FF2B5EF4-FFF2-40B4-BE49-F238E27FC236}">
                <a16:creationId xmlns:a16="http://schemas.microsoft.com/office/drawing/2014/main" id="{53D20AB5-AC38-4B78-840F-608CB8479EC2}"/>
              </a:ext>
            </a:extLst>
          </p:cNvPr>
          <p:cNvSpPr txBox="1">
            <a:spLocks/>
          </p:cNvSpPr>
          <p:nvPr/>
        </p:nvSpPr>
        <p:spPr bwMode="auto">
          <a:xfrm>
            <a:off x="406268" y="3492889"/>
            <a:ext cx="4388251" cy="419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marL="0" marR="0" lvl="0" indent="0" defTabSz="685800" rtl="0" eaLnBrk="1" fontAlgn="auto" latinLnBrk="0" hangingPunct="1">
              <a:lnSpc>
                <a:spcPct val="90000"/>
              </a:lnSpc>
              <a:spcBef>
                <a:spcPct val="0"/>
              </a:spcBef>
              <a:spcAft>
                <a:spcPts val="0"/>
              </a:spcAft>
              <a:buClrTx/>
              <a:buSzTx/>
              <a:buFontTx/>
              <a:buNone/>
              <a:tabLst/>
              <a:defRPr/>
            </a:pPr>
            <a:r>
              <a:rPr kumimoji="0" lang="it-IT" sz="2000" b="0" i="1" u="none" strike="noStrike" kern="1200" cap="none" spc="0" normalizeH="0" baseline="0" noProof="0" dirty="0">
                <a:ln>
                  <a:noFill/>
                </a:ln>
                <a:solidFill>
                  <a:srgbClr val="0070C0"/>
                </a:solidFill>
                <a:effectLst/>
                <a:uLnTx/>
                <a:uFillTx/>
                <a:latin typeface="TIM Sans" panose="00000500000000000000" pitchFamily="2" charset="0"/>
                <a:ea typeface="ＭＳ Ｐゴシック"/>
                <a:cs typeface="Arial"/>
              </a:rPr>
              <a:t>Annullamento a cura Recipient </a:t>
            </a:r>
            <a:endParaRPr kumimoji="0" lang="en-US" sz="2000" b="0" i="1" u="none" strike="noStrike" kern="1200" cap="none" spc="0" normalizeH="0" baseline="0" noProof="0" dirty="0">
              <a:ln>
                <a:noFill/>
              </a:ln>
              <a:solidFill>
                <a:srgbClr val="0070C0"/>
              </a:solidFill>
              <a:effectLst/>
              <a:uLnTx/>
              <a:uFillTx/>
              <a:latin typeface="TIM Sans" panose="00000500000000000000" pitchFamily="2" charset="0"/>
              <a:ea typeface="ＭＳ Ｐゴシック"/>
              <a:cs typeface="Arial"/>
            </a:endParaRPr>
          </a:p>
        </p:txBody>
      </p:sp>
      <p:pic>
        <p:nvPicPr>
          <p:cNvPr id="39" name="Elemento grafico 38" descr="Cronometro">
            <a:extLst>
              <a:ext uri="{FF2B5EF4-FFF2-40B4-BE49-F238E27FC236}">
                <a16:creationId xmlns:a16="http://schemas.microsoft.com/office/drawing/2014/main" id="{762366B3-E1FC-444D-8372-C196EE476E3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06268" y="4032806"/>
            <a:ext cx="457726" cy="457726"/>
          </a:xfrm>
          <a:prstGeom prst="rect">
            <a:avLst/>
          </a:prstGeom>
        </p:spPr>
      </p:pic>
      <p:sp>
        <p:nvSpPr>
          <p:cNvPr id="30" name="Ovale 29">
            <a:extLst>
              <a:ext uri="{FF2B5EF4-FFF2-40B4-BE49-F238E27FC236}">
                <a16:creationId xmlns:a16="http://schemas.microsoft.com/office/drawing/2014/main" id="{B7692296-2515-449E-85CC-7D2A24D843DF}"/>
              </a:ext>
            </a:extLst>
          </p:cNvPr>
          <p:cNvSpPr/>
          <p:nvPr/>
        </p:nvSpPr>
        <p:spPr>
          <a:xfrm>
            <a:off x="4882183" y="1915507"/>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16</a:t>
            </a:r>
          </a:p>
        </p:txBody>
      </p:sp>
      <p:sp>
        <p:nvSpPr>
          <p:cNvPr id="31" name="Ovale 30">
            <a:extLst>
              <a:ext uri="{FF2B5EF4-FFF2-40B4-BE49-F238E27FC236}">
                <a16:creationId xmlns:a16="http://schemas.microsoft.com/office/drawing/2014/main" id="{207FA883-7800-445F-A868-EBA6A4E91804}"/>
              </a:ext>
            </a:extLst>
          </p:cNvPr>
          <p:cNvSpPr/>
          <p:nvPr/>
        </p:nvSpPr>
        <p:spPr>
          <a:xfrm>
            <a:off x="4882183" y="4349883"/>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11</a:t>
            </a:r>
          </a:p>
        </p:txBody>
      </p:sp>
      <p:sp>
        <p:nvSpPr>
          <p:cNvPr id="32" name="Ovale 31">
            <a:extLst>
              <a:ext uri="{FF2B5EF4-FFF2-40B4-BE49-F238E27FC236}">
                <a16:creationId xmlns:a16="http://schemas.microsoft.com/office/drawing/2014/main" id="{10B70EAA-DE84-4B15-A520-FA1D37F77C37}"/>
              </a:ext>
            </a:extLst>
          </p:cNvPr>
          <p:cNvSpPr/>
          <p:nvPr/>
        </p:nvSpPr>
        <p:spPr>
          <a:xfrm>
            <a:off x="8124050" y="5409276"/>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18</a:t>
            </a:r>
          </a:p>
        </p:txBody>
      </p:sp>
      <p:sp>
        <p:nvSpPr>
          <p:cNvPr id="76" name="CasellaDiTesto 75">
            <a:extLst>
              <a:ext uri="{FF2B5EF4-FFF2-40B4-BE49-F238E27FC236}">
                <a16:creationId xmlns:a16="http://schemas.microsoft.com/office/drawing/2014/main" id="{876ED00A-F88D-48ED-A9F1-44FB2EA2419D}"/>
              </a:ext>
            </a:extLst>
          </p:cNvPr>
          <p:cNvSpPr txBox="1"/>
          <p:nvPr/>
        </p:nvSpPr>
        <p:spPr>
          <a:xfrm>
            <a:off x="818179" y="1743804"/>
            <a:ext cx="1660347" cy="246221"/>
          </a:xfrm>
          <a:prstGeom prst="rect">
            <a:avLst/>
          </a:prstGeom>
          <a:noFill/>
        </p:spPr>
        <p:txBody>
          <a:bodyPr wrap="square">
            <a:spAutoFit/>
          </a:bodyPr>
          <a:lstStyle/>
          <a:p>
            <a:pPr algn="ctr">
              <a:defRPr/>
            </a:pPr>
            <a:r>
              <a:rPr lang="it-IT" sz="1000" b="1" dirty="0">
                <a:latin typeface="+mj-lt"/>
                <a:cs typeface="Arial" charset="0"/>
              </a:rPr>
              <a:t>Entro le 17:00 di DAC - 1</a:t>
            </a:r>
          </a:p>
        </p:txBody>
      </p:sp>
      <p:sp>
        <p:nvSpPr>
          <p:cNvPr id="34" name="CasellaDiTesto 33">
            <a:extLst>
              <a:ext uri="{FF2B5EF4-FFF2-40B4-BE49-F238E27FC236}">
                <a16:creationId xmlns:a16="http://schemas.microsoft.com/office/drawing/2014/main" id="{DC3B6D9B-96D9-40D0-8EF4-D2C150366F74}"/>
              </a:ext>
            </a:extLst>
          </p:cNvPr>
          <p:cNvSpPr txBox="1"/>
          <p:nvPr/>
        </p:nvSpPr>
        <p:spPr>
          <a:xfrm>
            <a:off x="818179" y="4138559"/>
            <a:ext cx="1660347" cy="246221"/>
          </a:xfrm>
          <a:prstGeom prst="rect">
            <a:avLst/>
          </a:prstGeom>
          <a:noFill/>
        </p:spPr>
        <p:txBody>
          <a:bodyPr wrap="square">
            <a:spAutoFit/>
          </a:bodyPr>
          <a:lstStyle/>
          <a:p>
            <a:pPr algn="ctr">
              <a:defRPr/>
            </a:pPr>
            <a:r>
              <a:rPr lang="it-IT" sz="1000" b="1" dirty="0">
                <a:latin typeface="+mj-lt"/>
                <a:cs typeface="Arial" charset="0"/>
              </a:rPr>
              <a:t>Entro le 17:00 di DAC - 1</a:t>
            </a:r>
          </a:p>
        </p:txBody>
      </p:sp>
      <p:sp>
        <p:nvSpPr>
          <p:cNvPr id="35" name="Elaborazione 34">
            <a:extLst>
              <a:ext uri="{FF2B5EF4-FFF2-40B4-BE49-F238E27FC236}">
                <a16:creationId xmlns:a16="http://schemas.microsoft.com/office/drawing/2014/main" id="{FABE4371-2744-4E38-BCFA-721C0D420B42}"/>
              </a:ext>
            </a:extLst>
          </p:cNvPr>
          <p:cNvSpPr/>
          <p:nvPr/>
        </p:nvSpPr>
        <p:spPr>
          <a:xfrm>
            <a:off x="6041422" y="2508085"/>
            <a:ext cx="1440000" cy="504000"/>
          </a:xfrm>
          <a:prstGeom prst="flowChartProcess">
            <a:avLst/>
          </a:pr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Rimodulazione DAC</a:t>
            </a:r>
            <a:endParaRPr lang="it-IT" sz="1000" dirty="0">
              <a:solidFill>
                <a:schemeClr val="tx2">
                  <a:lumMod val="60000"/>
                  <a:lumOff val="40000"/>
                </a:schemeClr>
              </a:solidFill>
              <a:cs typeface="Segoe UI" pitchFamily="34" charset="0"/>
            </a:endParaRPr>
          </a:p>
        </p:txBody>
      </p:sp>
      <p:cxnSp>
        <p:nvCxnSpPr>
          <p:cNvPr id="36" name="Connettore 1 16">
            <a:extLst>
              <a:ext uri="{FF2B5EF4-FFF2-40B4-BE49-F238E27FC236}">
                <a16:creationId xmlns:a16="http://schemas.microsoft.com/office/drawing/2014/main" id="{958C8F4F-713C-4F81-B43C-AF37F34BEDA0}"/>
              </a:ext>
            </a:extLst>
          </p:cNvPr>
          <p:cNvCxnSpPr>
            <a:cxnSpLocks/>
            <a:stCxn id="35" idx="3"/>
            <a:endCxn id="37" idx="1"/>
          </p:cNvCxnSpPr>
          <p:nvPr/>
        </p:nvCxnSpPr>
        <p:spPr>
          <a:xfrm>
            <a:off x="7481422" y="2760085"/>
            <a:ext cx="2060064" cy="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7" name="Figura a mano libera 14">
            <a:extLst>
              <a:ext uri="{FF2B5EF4-FFF2-40B4-BE49-F238E27FC236}">
                <a16:creationId xmlns:a16="http://schemas.microsoft.com/office/drawing/2014/main" id="{03362589-5FA3-4151-9C56-710D3FCB218B}"/>
              </a:ext>
            </a:extLst>
          </p:cNvPr>
          <p:cNvSpPr/>
          <p:nvPr/>
        </p:nvSpPr>
        <p:spPr>
          <a:xfrm>
            <a:off x="9450478" y="2508085"/>
            <a:ext cx="1440000" cy="50400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847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9403 w 10000"/>
              <a:gd name="connsiteY3" fmla="*/ 5469 h 10000"/>
              <a:gd name="connsiteX4" fmla="*/ 8847 w 10000"/>
              <a:gd name="connsiteY4" fmla="*/ 10000 h 10000"/>
              <a:gd name="connsiteX5" fmla="*/ 0 w 10000"/>
              <a:gd name="connsiteY5" fmla="*/ 10000 h 10000"/>
              <a:gd name="connsiteX0" fmla="*/ 0 w 10000"/>
              <a:gd name="connsiteY0" fmla="*/ 10000 h 10000"/>
              <a:gd name="connsiteX1" fmla="*/ 655 w 10000"/>
              <a:gd name="connsiteY1" fmla="*/ 4205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0 w 10000"/>
              <a:gd name="connsiteY7" fmla="*/ 10210 h 1021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4936 w 10000"/>
              <a:gd name="connsiteY7" fmla="*/ 10105 h 10210"/>
              <a:gd name="connsiteX8" fmla="*/ 0 w 10000"/>
              <a:gd name="connsiteY8" fmla="*/ 10210 h 1021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4936 w 10000"/>
              <a:gd name="connsiteY7" fmla="*/ 9895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5000 w 10000"/>
              <a:gd name="connsiteY7" fmla="*/ 10000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24 w 10000"/>
              <a:gd name="connsiteY5" fmla="*/ 5000 h 10000"/>
              <a:gd name="connsiteX6" fmla="*/ 8847 w 10000"/>
              <a:gd name="connsiteY6" fmla="*/ 10000 h 10000"/>
              <a:gd name="connsiteX7" fmla="*/ 5000 w 10000"/>
              <a:gd name="connsiteY7" fmla="*/ 10000 h 10000"/>
              <a:gd name="connsiteX8" fmla="*/ 0 w 10000"/>
              <a:gd name="connsiteY8"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0" h="10000">
                <a:moveTo>
                  <a:pt x="0" y="10000"/>
                </a:moveTo>
                <a:cubicBezTo>
                  <a:pt x="218" y="8068"/>
                  <a:pt x="414" y="6932"/>
                  <a:pt x="632" y="5000"/>
                </a:cubicBezTo>
                <a:cubicBezTo>
                  <a:pt x="843" y="3333"/>
                  <a:pt x="1053" y="1667"/>
                  <a:pt x="1264" y="0"/>
                </a:cubicBezTo>
                <a:lnTo>
                  <a:pt x="5000" y="0"/>
                </a:lnTo>
                <a:lnTo>
                  <a:pt x="10000" y="0"/>
                </a:lnTo>
                <a:cubicBezTo>
                  <a:pt x="9826" y="1667"/>
                  <a:pt x="9598" y="3333"/>
                  <a:pt x="9424" y="5000"/>
                </a:cubicBezTo>
                <a:cubicBezTo>
                  <a:pt x="9239" y="6510"/>
                  <a:pt x="9032" y="8490"/>
                  <a:pt x="8847" y="10000"/>
                </a:cubicBezTo>
                <a:lnTo>
                  <a:pt x="5000" y="10000"/>
                </a:lnTo>
                <a:lnTo>
                  <a:pt x="0" y="10000"/>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it-IT" sz="1000" dirty="0">
                <a:solidFill>
                  <a:schemeClr val="tx1"/>
                </a:solidFill>
                <a:cs typeface="Segoe UI" pitchFamily="34" charset="0"/>
              </a:rPr>
              <a:t>Notifica </a:t>
            </a:r>
          </a:p>
          <a:p>
            <a:pPr algn="ctr"/>
            <a:r>
              <a:rPr lang="it-IT" sz="1000" dirty="0">
                <a:solidFill>
                  <a:schemeClr val="tx1"/>
                </a:solidFill>
                <a:cs typeface="Segoe UI" pitchFamily="34" charset="0"/>
              </a:rPr>
              <a:t>Rimodulazione (4)</a:t>
            </a:r>
          </a:p>
        </p:txBody>
      </p:sp>
      <p:sp>
        <p:nvSpPr>
          <p:cNvPr id="40" name="Ovale 39">
            <a:extLst>
              <a:ext uri="{FF2B5EF4-FFF2-40B4-BE49-F238E27FC236}">
                <a16:creationId xmlns:a16="http://schemas.microsoft.com/office/drawing/2014/main" id="{43F8494D-1B8C-409C-B936-B9064C18D951}"/>
              </a:ext>
            </a:extLst>
          </p:cNvPr>
          <p:cNvSpPr/>
          <p:nvPr/>
        </p:nvSpPr>
        <p:spPr>
          <a:xfrm>
            <a:off x="8124050" y="2818259"/>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17</a:t>
            </a:r>
          </a:p>
        </p:txBody>
      </p:sp>
      <p:sp>
        <p:nvSpPr>
          <p:cNvPr id="41" name="Connettore pagina esterna 40">
            <a:extLst>
              <a:ext uri="{FF2B5EF4-FFF2-40B4-BE49-F238E27FC236}">
                <a16:creationId xmlns:a16="http://schemas.microsoft.com/office/drawing/2014/main" id="{A7F23E69-ACB7-412F-8B0C-7909B5DBE39E}"/>
              </a:ext>
            </a:extLst>
          </p:cNvPr>
          <p:cNvSpPr/>
          <p:nvPr/>
        </p:nvSpPr>
        <p:spPr>
          <a:xfrm>
            <a:off x="6617754" y="3270589"/>
            <a:ext cx="287337" cy="361950"/>
          </a:xfrm>
          <a:prstGeom prst="flowChartOffpageConnector">
            <a:avLst/>
          </a:prstGeom>
          <a:solidFill>
            <a:schemeClr val="accent4">
              <a:lumMod val="50000"/>
              <a:lumOff val="50000"/>
            </a:schemeClr>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it-IT" sz="1000" b="1" dirty="0">
                <a:solidFill>
                  <a:srgbClr val="FFFFFF"/>
                </a:solidFill>
                <a:cs typeface="Segoe UI" pitchFamily="34" charset="0"/>
              </a:rPr>
              <a:t>C</a:t>
            </a:r>
          </a:p>
        </p:txBody>
      </p:sp>
      <p:cxnSp>
        <p:nvCxnSpPr>
          <p:cNvPr id="42" name="Connettore 1 16">
            <a:extLst>
              <a:ext uri="{FF2B5EF4-FFF2-40B4-BE49-F238E27FC236}">
                <a16:creationId xmlns:a16="http://schemas.microsoft.com/office/drawing/2014/main" id="{972C5A1C-2922-40CB-A498-D625397C47E8}"/>
              </a:ext>
            </a:extLst>
          </p:cNvPr>
          <p:cNvCxnSpPr>
            <a:cxnSpLocks/>
            <a:stCxn id="35" idx="2"/>
            <a:endCxn id="41" idx="0"/>
          </p:cNvCxnSpPr>
          <p:nvPr/>
        </p:nvCxnSpPr>
        <p:spPr>
          <a:xfrm>
            <a:off x="6761422" y="3012085"/>
            <a:ext cx="1" cy="258504"/>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43" name="Elemento grafico 42" descr="Cronometro">
            <a:extLst>
              <a:ext uri="{FF2B5EF4-FFF2-40B4-BE49-F238E27FC236}">
                <a16:creationId xmlns:a16="http://schemas.microsoft.com/office/drawing/2014/main" id="{69E6CDE2-65FA-4071-954C-B90B74EF98D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885964" y="2531222"/>
            <a:ext cx="457726" cy="457726"/>
          </a:xfrm>
          <a:prstGeom prst="rect">
            <a:avLst/>
          </a:prstGeom>
        </p:spPr>
      </p:pic>
      <p:sp>
        <p:nvSpPr>
          <p:cNvPr id="44" name="CasellaDiTesto 43">
            <a:extLst>
              <a:ext uri="{FF2B5EF4-FFF2-40B4-BE49-F238E27FC236}">
                <a16:creationId xmlns:a16="http://schemas.microsoft.com/office/drawing/2014/main" id="{47BD1EDF-02E3-4CC2-AE16-1F754A26F96F}"/>
              </a:ext>
            </a:extLst>
          </p:cNvPr>
          <p:cNvSpPr txBox="1"/>
          <p:nvPr/>
        </p:nvSpPr>
        <p:spPr>
          <a:xfrm>
            <a:off x="4331579" y="2636975"/>
            <a:ext cx="1660347" cy="246221"/>
          </a:xfrm>
          <a:prstGeom prst="rect">
            <a:avLst/>
          </a:prstGeom>
          <a:noFill/>
        </p:spPr>
        <p:txBody>
          <a:bodyPr wrap="square">
            <a:spAutoFit/>
          </a:bodyPr>
          <a:lstStyle/>
          <a:p>
            <a:pPr algn="ctr">
              <a:defRPr/>
            </a:pPr>
            <a:r>
              <a:rPr lang="it-IT" sz="1000" b="1" dirty="0">
                <a:latin typeface="+mj-lt"/>
                <a:cs typeface="Arial" charset="0"/>
              </a:rPr>
              <a:t>Entro le 19:00 di DAC - 1</a:t>
            </a:r>
          </a:p>
        </p:txBody>
      </p:sp>
      <p:cxnSp>
        <p:nvCxnSpPr>
          <p:cNvPr id="45" name="Connettore 1 16">
            <a:extLst>
              <a:ext uri="{FF2B5EF4-FFF2-40B4-BE49-F238E27FC236}">
                <a16:creationId xmlns:a16="http://schemas.microsoft.com/office/drawing/2014/main" id="{598B07F0-3F2D-4059-8986-2E04EFD64A05}"/>
              </a:ext>
            </a:extLst>
          </p:cNvPr>
          <p:cNvCxnSpPr>
            <a:cxnSpLocks/>
            <a:stCxn id="73" idx="7"/>
            <a:endCxn id="47" idx="0"/>
          </p:cNvCxnSpPr>
          <p:nvPr/>
        </p:nvCxnSpPr>
        <p:spPr>
          <a:xfrm>
            <a:off x="6761422" y="4513669"/>
            <a:ext cx="1" cy="542993"/>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7" name="Elaborazione 46">
            <a:extLst>
              <a:ext uri="{FF2B5EF4-FFF2-40B4-BE49-F238E27FC236}">
                <a16:creationId xmlns:a16="http://schemas.microsoft.com/office/drawing/2014/main" id="{F40E40FC-56FA-4494-B64A-06A28C1EC9AE}"/>
              </a:ext>
            </a:extLst>
          </p:cNvPr>
          <p:cNvSpPr/>
          <p:nvPr/>
        </p:nvSpPr>
        <p:spPr>
          <a:xfrm>
            <a:off x="6081050" y="5056662"/>
            <a:ext cx="1360745" cy="504000"/>
          </a:xfrm>
          <a:prstGeom prst="flowChartProcess">
            <a:avLst/>
          </a:pr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Annullamento Richiesta</a:t>
            </a:r>
          </a:p>
        </p:txBody>
      </p:sp>
      <p:pic>
        <p:nvPicPr>
          <p:cNvPr id="48" name="Elemento grafico 47" descr="Cronometro">
            <a:extLst>
              <a:ext uri="{FF2B5EF4-FFF2-40B4-BE49-F238E27FC236}">
                <a16:creationId xmlns:a16="http://schemas.microsoft.com/office/drawing/2014/main" id="{6169048D-958C-4CCF-8901-DE213A62145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885964" y="5079799"/>
            <a:ext cx="457726" cy="457726"/>
          </a:xfrm>
          <a:prstGeom prst="rect">
            <a:avLst/>
          </a:prstGeom>
        </p:spPr>
      </p:pic>
      <p:sp>
        <p:nvSpPr>
          <p:cNvPr id="49" name="CasellaDiTesto 48">
            <a:extLst>
              <a:ext uri="{FF2B5EF4-FFF2-40B4-BE49-F238E27FC236}">
                <a16:creationId xmlns:a16="http://schemas.microsoft.com/office/drawing/2014/main" id="{A34E0DA6-AD9A-430C-9448-8476F719FD14}"/>
              </a:ext>
            </a:extLst>
          </p:cNvPr>
          <p:cNvSpPr txBox="1"/>
          <p:nvPr/>
        </p:nvSpPr>
        <p:spPr>
          <a:xfrm>
            <a:off x="4331579" y="5185552"/>
            <a:ext cx="1660347" cy="246221"/>
          </a:xfrm>
          <a:prstGeom prst="rect">
            <a:avLst/>
          </a:prstGeom>
          <a:noFill/>
        </p:spPr>
        <p:txBody>
          <a:bodyPr wrap="square">
            <a:spAutoFit/>
          </a:bodyPr>
          <a:lstStyle/>
          <a:p>
            <a:pPr algn="ctr">
              <a:defRPr/>
            </a:pPr>
            <a:r>
              <a:rPr lang="it-IT" sz="1000" b="1" dirty="0">
                <a:latin typeface="+mj-lt"/>
                <a:cs typeface="Arial" charset="0"/>
              </a:rPr>
              <a:t>Entro le 19:00 di DAC - 1</a:t>
            </a:r>
          </a:p>
        </p:txBody>
      </p:sp>
      <p:sp>
        <p:nvSpPr>
          <p:cNvPr id="55" name="Title 1">
            <a:extLst>
              <a:ext uri="{FF2B5EF4-FFF2-40B4-BE49-F238E27FC236}">
                <a16:creationId xmlns:a16="http://schemas.microsoft.com/office/drawing/2014/main" id="{4AF23F17-9F05-447F-9009-67D4CBB2EC2E}"/>
              </a:ext>
            </a:extLst>
          </p:cNvPr>
          <p:cNvSpPr txBox="1">
            <a:spLocks/>
          </p:cNvSpPr>
          <p:nvPr/>
        </p:nvSpPr>
        <p:spPr bwMode="auto">
          <a:xfrm>
            <a:off x="452581" y="1136044"/>
            <a:ext cx="5069613" cy="33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marL="0" marR="0" lvl="0" indent="0" defTabSz="685800" rtl="0" eaLnBrk="1" fontAlgn="auto" latinLnBrk="0" hangingPunct="1">
              <a:lnSpc>
                <a:spcPct val="90000"/>
              </a:lnSpc>
              <a:spcBef>
                <a:spcPct val="0"/>
              </a:spcBef>
              <a:spcAft>
                <a:spcPts val="0"/>
              </a:spcAft>
              <a:buClrTx/>
              <a:buSzTx/>
              <a:buFontTx/>
              <a:buNone/>
              <a:tabLst/>
              <a:defRPr/>
            </a:pPr>
            <a:r>
              <a:rPr kumimoji="0" lang="it-IT" sz="2000" b="0" i="1" u="none" strike="noStrike" kern="1200" cap="none" spc="0" normalizeH="0" baseline="0" noProof="0" dirty="0">
                <a:ln>
                  <a:noFill/>
                </a:ln>
                <a:solidFill>
                  <a:srgbClr val="0070C0"/>
                </a:solidFill>
                <a:effectLst/>
                <a:uLnTx/>
                <a:uFillTx/>
                <a:latin typeface="TIM Sans" panose="00000500000000000000" pitchFamily="2" charset="0"/>
                <a:ea typeface="ＭＳ Ｐゴシック"/>
                <a:cs typeface="Arial"/>
              </a:rPr>
              <a:t>Rimodulazione DAC a cura </a:t>
            </a:r>
            <a:r>
              <a:rPr kumimoji="0" lang="it-IT" sz="2000" b="0" i="1" u="none" strike="noStrike" kern="1200" cap="none" spc="0" normalizeH="0" baseline="0" noProof="0" dirty="0" err="1">
                <a:ln>
                  <a:noFill/>
                </a:ln>
                <a:solidFill>
                  <a:srgbClr val="0070C0"/>
                </a:solidFill>
                <a:effectLst/>
                <a:uLnTx/>
                <a:uFillTx/>
                <a:latin typeface="TIM Sans" panose="00000500000000000000" pitchFamily="2" charset="0"/>
                <a:ea typeface="ＭＳ Ｐゴシック"/>
                <a:cs typeface="Arial"/>
              </a:rPr>
              <a:t>Recipient</a:t>
            </a:r>
            <a:endParaRPr kumimoji="0" lang="en-US" sz="2000" b="0" i="1" u="none" strike="noStrike" kern="1200" cap="none" spc="0" normalizeH="0" baseline="0" noProof="0" dirty="0">
              <a:ln>
                <a:noFill/>
              </a:ln>
              <a:solidFill>
                <a:srgbClr val="0070C0"/>
              </a:solidFill>
              <a:effectLst/>
              <a:uLnTx/>
              <a:uFillTx/>
              <a:latin typeface="TIM Sans" panose="00000500000000000000" pitchFamily="2" charset="0"/>
              <a:ea typeface="ＭＳ Ｐゴシック"/>
              <a:cs typeface="Arial"/>
            </a:endParaRPr>
          </a:p>
        </p:txBody>
      </p:sp>
      <p:cxnSp>
        <p:nvCxnSpPr>
          <p:cNvPr id="8" name="Connettore a gomito 7">
            <a:extLst>
              <a:ext uri="{FF2B5EF4-FFF2-40B4-BE49-F238E27FC236}">
                <a16:creationId xmlns:a16="http://schemas.microsoft.com/office/drawing/2014/main" id="{4BB89561-1130-46C3-9FD3-42CF4F9CC02D}"/>
              </a:ext>
            </a:extLst>
          </p:cNvPr>
          <p:cNvCxnSpPr>
            <a:cxnSpLocks/>
            <a:stCxn id="62" idx="5"/>
            <a:endCxn id="92" idx="0"/>
          </p:cNvCxnSpPr>
          <p:nvPr/>
        </p:nvCxnSpPr>
        <p:spPr>
          <a:xfrm>
            <a:off x="10807534" y="5308662"/>
            <a:ext cx="548376" cy="448839"/>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35570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2"/>
          <p:cNvSpPr txBox="1">
            <a:spLocks/>
          </p:cNvSpPr>
          <p:nvPr/>
        </p:nvSpPr>
        <p:spPr>
          <a:xfrm>
            <a:off x="383876" y="430502"/>
            <a:ext cx="11267016" cy="5851426"/>
          </a:xfrm>
          <a:prstGeom prst="rect">
            <a:avLst/>
          </a:prstGeom>
        </p:spPr>
        <p:txBody>
          <a:bodyPr/>
          <a:lst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lnSpc>
                <a:spcPct val="100000"/>
              </a:lnSpc>
              <a:spcBef>
                <a:spcPts val="600"/>
              </a:spcBef>
              <a:spcAft>
                <a:spcPts val="600"/>
              </a:spcAft>
              <a:buClr>
                <a:srgbClr val="EB0028"/>
              </a:buClr>
              <a:buFont typeface="Wingdings" panose="05000000000000000000" pitchFamily="2" charset="2"/>
              <a:buChar char="§"/>
            </a:pPr>
            <a:endParaRPr lang="it-IT" sz="1600" dirty="0"/>
          </a:p>
        </p:txBody>
      </p:sp>
      <p:sp>
        <p:nvSpPr>
          <p:cNvPr id="4" name="CasellaDiTesto 3">
            <a:extLst>
              <a:ext uri="{FF2B5EF4-FFF2-40B4-BE49-F238E27FC236}">
                <a16:creationId xmlns:a16="http://schemas.microsoft.com/office/drawing/2014/main" id="{9C576223-614C-470D-894E-6830997046E2}"/>
              </a:ext>
            </a:extLst>
          </p:cNvPr>
          <p:cNvSpPr txBox="1"/>
          <p:nvPr/>
        </p:nvSpPr>
        <p:spPr>
          <a:xfrm>
            <a:off x="207314" y="786102"/>
            <a:ext cx="11267016" cy="2477601"/>
          </a:xfrm>
          <a:prstGeom prst="rect">
            <a:avLst/>
          </a:prstGeom>
          <a:noFill/>
        </p:spPr>
        <p:txBody>
          <a:bodyPr wrap="square" rtlCol="0">
            <a:spAutoFit/>
          </a:bodyPr>
          <a:lstStyle/>
          <a:p>
            <a:pPr marL="320675" indent="-228600" algn="just">
              <a:spcBef>
                <a:spcPts val="600"/>
              </a:spcBef>
              <a:buFont typeface="+mj-lt"/>
              <a:buAutoNum type="arabicParenR"/>
              <a:defRPr/>
            </a:pPr>
            <a:r>
              <a:rPr lang="it-IT" sz="1400" dirty="0">
                <a:latin typeface="TIM Sans" panose="02020503040602060503" pitchFamily="18" charset="0"/>
                <a:cs typeface="Segoe UI" pitchFamily="34" charset="0"/>
              </a:rPr>
              <a:t>La rimodulazione può posticipare e non anticipare la DAC. Eventuali richieste di Rimodulazione che anticipano la DAC o confermano la DAC non dovranno essere prese in considerazione dal </a:t>
            </a:r>
            <a:r>
              <a:rPr lang="it-IT" sz="1400" dirty="0" err="1">
                <a:latin typeface="TIM Sans" panose="02020503040602060503" pitchFamily="18" charset="0"/>
                <a:cs typeface="Segoe UI" pitchFamily="34" charset="0"/>
              </a:rPr>
              <a:t>Donor</a:t>
            </a:r>
            <a:r>
              <a:rPr lang="it-IT" sz="1400" dirty="0">
                <a:latin typeface="TIM Sans" panose="02020503040602060503" pitchFamily="18" charset="0"/>
                <a:cs typeface="Segoe UI" pitchFamily="34" charset="0"/>
              </a:rPr>
              <a:t>, che non dovrà inviare la notifica di rimodulazione al </a:t>
            </a:r>
            <a:r>
              <a:rPr lang="it-IT" sz="1400" dirty="0" err="1">
                <a:latin typeface="TIM Sans" panose="02020503040602060503" pitchFamily="18" charset="0"/>
                <a:cs typeface="Segoe UI" pitchFamily="34" charset="0"/>
              </a:rPr>
              <a:t>Donating</a:t>
            </a:r>
            <a:r>
              <a:rPr lang="it-IT" sz="1400" dirty="0">
                <a:latin typeface="TIM Sans" panose="02020503040602060503" pitchFamily="18" charset="0"/>
                <a:cs typeface="Segoe UI" pitchFamily="34" charset="0"/>
              </a:rPr>
              <a:t>.</a:t>
            </a:r>
          </a:p>
          <a:p>
            <a:pPr marL="320675" indent="-228600" algn="just">
              <a:spcBef>
                <a:spcPts val="600"/>
              </a:spcBef>
              <a:buFont typeface="+mj-lt"/>
              <a:buAutoNum type="arabicParenR"/>
              <a:defRPr/>
            </a:pPr>
            <a:r>
              <a:rPr lang="it-IT" sz="1400" dirty="0">
                <a:latin typeface="TIM Sans" panose="02020503040602060503" pitchFamily="18" charset="0"/>
                <a:cs typeface="Segoe UI" pitchFamily="34" charset="0"/>
              </a:rPr>
              <a:t>Il Recipient può inviare al Donor una richiesta di Rimodulazione o di Annullamento solo dopo aver ricevuto l’ACK da parte del Donor sul file contenente la richiesta di NP, oggetto di Rimodulazione o di Annullamento. </a:t>
            </a:r>
          </a:p>
          <a:p>
            <a:pPr marL="320675" indent="-228600" algn="just">
              <a:spcBef>
                <a:spcPts val="600"/>
              </a:spcBef>
              <a:buFont typeface="+mj-lt"/>
              <a:buAutoNum type="arabicParenR"/>
              <a:defRPr/>
            </a:pPr>
            <a:r>
              <a:rPr lang="it-IT" sz="1400" dirty="0">
                <a:latin typeface="TIM Sans" panose="02020503040602060503" pitchFamily="18" charset="0"/>
                <a:cs typeface="Segoe UI" pitchFamily="34" charset="0"/>
              </a:rPr>
              <a:t>Le richieste di Rimodulazione ed Annullamento inviate dal </a:t>
            </a:r>
            <a:r>
              <a:rPr lang="it-IT" sz="1400" dirty="0" err="1">
                <a:latin typeface="TIM Sans" panose="02020503040602060503" pitchFamily="18" charset="0"/>
                <a:cs typeface="Segoe UI" pitchFamily="34" charset="0"/>
              </a:rPr>
              <a:t>Recipient</a:t>
            </a:r>
            <a:r>
              <a:rPr lang="it-IT" sz="1400" dirty="0">
                <a:latin typeface="TIM Sans" panose="02020503040602060503" pitchFamily="18" charset="0"/>
                <a:cs typeface="Segoe UI" pitchFamily="34" charset="0"/>
              </a:rPr>
              <a:t> al </a:t>
            </a:r>
            <a:r>
              <a:rPr lang="it-IT" sz="1400" dirty="0" err="1">
                <a:latin typeface="TIM Sans" panose="02020503040602060503" pitchFamily="18" charset="0"/>
                <a:cs typeface="Segoe UI" pitchFamily="34" charset="0"/>
              </a:rPr>
              <a:t>Donor</a:t>
            </a:r>
            <a:r>
              <a:rPr lang="it-IT" sz="1400" dirty="0">
                <a:latin typeface="TIM Sans" panose="02020503040602060503" pitchFamily="18" charset="0"/>
                <a:cs typeface="Segoe UI" pitchFamily="34" charset="0"/>
              </a:rPr>
              <a:t> dopo le ore 17 di DAC-1 non vengono elaborate. Eventuali disservizi per il cliente, dovuti al fatto che il </a:t>
            </a:r>
            <a:r>
              <a:rPr lang="it-IT" sz="1400" dirty="0" err="1">
                <a:latin typeface="TIM Sans" panose="02020503040602060503" pitchFamily="18" charset="0"/>
                <a:cs typeface="Segoe UI" pitchFamily="34" charset="0"/>
              </a:rPr>
              <a:t>Recipient</a:t>
            </a:r>
            <a:r>
              <a:rPr lang="it-IT" sz="1400" dirty="0">
                <a:latin typeface="TIM Sans" panose="02020503040602060503" pitchFamily="18" charset="0"/>
                <a:cs typeface="Segoe UI" pitchFamily="34" charset="0"/>
              </a:rPr>
              <a:t> ha inviato al </a:t>
            </a:r>
            <a:r>
              <a:rPr lang="it-IT" sz="1400" dirty="0" err="1">
                <a:latin typeface="TIM Sans" panose="02020503040602060503" pitchFamily="18" charset="0"/>
                <a:cs typeface="Segoe UI" pitchFamily="34" charset="0"/>
              </a:rPr>
              <a:t>Donor</a:t>
            </a:r>
            <a:r>
              <a:rPr lang="it-IT" sz="1400" dirty="0">
                <a:latin typeface="TIM Sans" panose="02020503040602060503" pitchFamily="18" charset="0"/>
                <a:cs typeface="Segoe UI" pitchFamily="34" charset="0"/>
              </a:rPr>
              <a:t> la richiesta di rimodulazione o annullamento dopo le ore 17 di DAC-1, sono di responsabilità del </a:t>
            </a:r>
            <a:r>
              <a:rPr lang="it-IT" sz="1400" dirty="0" err="1">
                <a:latin typeface="TIM Sans" panose="02020503040602060503" pitchFamily="18" charset="0"/>
                <a:cs typeface="Segoe UI" pitchFamily="34" charset="0"/>
              </a:rPr>
              <a:t>Recipient</a:t>
            </a:r>
            <a:r>
              <a:rPr lang="it-IT" sz="1400" dirty="0">
                <a:latin typeface="TIM Sans" panose="02020503040602060503" pitchFamily="18" charset="0"/>
                <a:cs typeface="Segoe UI" pitchFamily="34" charset="0"/>
              </a:rPr>
              <a:t>.</a:t>
            </a:r>
          </a:p>
          <a:p>
            <a:pPr marL="320675" indent="-228600" algn="just">
              <a:spcBef>
                <a:spcPts val="600"/>
              </a:spcBef>
              <a:buFont typeface="+mj-lt"/>
              <a:buAutoNum type="arabicParenR"/>
              <a:defRPr/>
            </a:pPr>
            <a:r>
              <a:rPr lang="it-IT" sz="1400" dirty="0">
                <a:latin typeface="TIM Sans" panose="02020503040602060503" pitchFamily="18" charset="0"/>
                <a:cs typeface="Segoe UI" pitchFamily="34" charset="0"/>
              </a:rPr>
              <a:t>Le richieste di Rimodulazione ed Annullamento inviate dal </a:t>
            </a:r>
            <a:r>
              <a:rPr lang="it-IT" sz="1400" dirty="0" err="1">
                <a:latin typeface="TIM Sans" panose="02020503040602060503" pitchFamily="18" charset="0"/>
                <a:cs typeface="Segoe UI" pitchFamily="34" charset="0"/>
              </a:rPr>
              <a:t>Donor</a:t>
            </a:r>
            <a:r>
              <a:rPr lang="it-IT" sz="1400" dirty="0">
                <a:latin typeface="TIM Sans" panose="02020503040602060503" pitchFamily="18" charset="0"/>
                <a:cs typeface="Segoe UI" pitchFamily="34" charset="0"/>
              </a:rPr>
              <a:t> al </a:t>
            </a:r>
            <a:r>
              <a:rPr lang="it-IT" sz="1400" dirty="0" err="1">
                <a:latin typeface="TIM Sans" panose="02020503040602060503" pitchFamily="18" charset="0"/>
                <a:cs typeface="Segoe UI" pitchFamily="34" charset="0"/>
              </a:rPr>
              <a:t>Donating</a:t>
            </a:r>
            <a:r>
              <a:rPr lang="it-IT" sz="1400" dirty="0">
                <a:latin typeface="TIM Sans" panose="02020503040602060503" pitchFamily="18" charset="0"/>
                <a:cs typeface="Segoe UI" pitchFamily="34" charset="0"/>
              </a:rPr>
              <a:t> dopo le ore 19 di DAC-1 non vengono elaborate. Eventuali disservizi per il cliente, dovuti al fatto che il </a:t>
            </a:r>
            <a:r>
              <a:rPr lang="it-IT" sz="1400" dirty="0" err="1">
                <a:latin typeface="TIM Sans" panose="02020503040602060503" pitchFamily="18" charset="0"/>
                <a:cs typeface="Segoe UI" pitchFamily="34" charset="0"/>
              </a:rPr>
              <a:t>Donor</a:t>
            </a:r>
            <a:r>
              <a:rPr lang="it-IT" sz="1400" dirty="0">
                <a:latin typeface="TIM Sans" panose="02020503040602060503" pitchFamily="18" charset="0"/>
                <a:cs typeface="Segoe UI" pitchFamily="34" charset="0"/>
              </a:rPr>
              <a:t>  ha inviato al </a:t>
            </a:r>
            <a:r>
              <a:rPr lang="it-IT" sz="1400" dirty="0" err="1">
                <a:latin typeface="TIM Sans" panose="02020503040602060503" pitchFamily="18" charset="0"/>
                <a:cs typeface="Segoe UI" pitchFamily="34" charset="0"/>
              </a:rPr>
              <a:t>Donating</a:t>
            </a:r>
            <a:r>
              <a:rPr lang="it-IT" sz="1400" dirty="0">
                <a:latin typeface="TIM Sans" panose="02020503040602060503" pitchFamily="18" charset="0"/>
                <a:cs typeface="Segoe UI" pitchFamily="34" charset="0"/>
              </a:rPr>
              <a:t> la richiesta di rimodulazione o annullamento dopo le ore 19 di DAC-1, sono di responsabilità del </a:t>
            </a:r>
            <a:r>
              <a:rPr lang="it-IT" sz="1400" dirty="0" err="1">
                <a:latin typeface="TIM Sans" panose="02020503040602060503" pitchFamily="18" charset="0"/>
                <a:cs typeface="Segoe UI" pitchFamily="34" charset="0"/>
              </a:rPr>
              <a:t>Donor</a:t>
            </a:r>
            <a:r>
              <a:rPr lang="it-IT" sz="1400" dirty="0">
                <a:latin typeface="TIM Sans" panose="02020503040602060503" pitchFamily="18" charset="0"/>
                <a:cs typeface="Segoe UI" pitchFamily="34" charset="0"/>
              </a:rPr>
              <a:t>.</a:t>
            </a:r>
          </a:p>
        </p:txBody>
      </p:sp>
      <p:sp>
        <p:nvSpPr>
          <p:cNvPr id="7" name="Title 1">
            <a:extLst>
              <a:ext uri="{FF2B5EF4-FFF2-40B4-BE49-F238E27FC236}">
                <a16:creationId xmlns:a16="http://schemas.microsoft.com/office/drawing/2014/main" id="{F6EA2B8E-B669-45B8-897E-973D60F61A3F}"/>
              </a:ext>
            </a:extLst>
          </p:cNvPr>
          <p:cNvSpPr txBox="1">
            <a:spLocks/>
          </p:cNvSpPr>
          <p:nvPr/>
        </p:nvSpPr>
        <p:spPr bwMode="auto">
          <a:xfrm>
            <a:off x="383876" y="148054"/>
            <a:ext cx="10805900"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lvl="0">
              <a:defRPr/>
            </a:pPr>
            <a:r>
              <a:rPr lang="it-IT" dirty="0">
                <a:solidFill>
                  <a:srgbClr val="EB0028"/>
                </a:solidFill>
              </a:rPr>
              <a:t>Precisazioni su Rimodulazione DAC e Annullamento a cura Recipient</a:t>
            </a:r>
            <a:endParaRPr lang="en-US" sz="3200" dirty="0">
              <a:solidFill>
                <a:srgbClr val="EB0028"/>
              </a:solidFill>
              <a:highlight>
                <a:srgbClr val="FFFF00"/>
              </a:highlight>
            </a:endParaRPr>
          </a:p>
        </p:txBody>
      </p:sp>
    </p:spTree>
    <p:extLst>
      <p:ext uri="{BB962C8B-B14F-4D97-AF65-F5344CB8AC3E}">
        <p14:creationId xmlns:p14="http://schemas.microsoft.com/office/powerpoint/2010/main" val="3789270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2"/>
          <p:cNvSpPr txBox="1">
            <a:spLocks/>
          </p:cNvSpPr>
          <p:nvPr/>
        </p:nvSpPr>
        <p:spPr>
          <a:xfrm>
            <a:off x="383876" y="430502"/>
            <a:ext cx="11267016" cy="5851426"/>
          </a:xfrm>
          <a:prstGeom prst="rect">
            <a:avLst/>
          </a:prstGeom>
        </p:spPr>
        <p:txBody>
          <a:bodyPr/>
          <a:lst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lnSpc>
                <a:spcPct val="100000"/>
              </a:lnSpc>
              <a:spcBef>
                <a:spcPts val="600"/>
              </a:spcBef>
              <a:spcAft>
                <a:spcPts val="600"/>
              </a:spcAft>
              <a:buClr>
                <a:srgbClr val="EB0028"/>
              </a:buClr>
              <a:buFont typeface="Wingdings" panose="05000000000000000000" pitchFamily="2" charset="2"/>
              <a:buChar char="§"/>
            </a:pPr>
            <a:endParaRPr lang="it-IT" sz="1600" dirty="0"/>
          </a:p>
        </p:txBody>
      </p:sp>
      <p:sp>
        <p:nvSpPr>
          <p:cNvPr id="7" name="Title 1">
            <a:extLst>
              <a:ext uri="{FF2B5EF4-FFF2-40B4-BE49-F238E27FC236}">
                <a16:creationId xmlns:a16="http://schemas.microsoft.com/office/drawing/2014/main" id="{F6EA2B8E-B669-45B8-897E-973D60F61A3F}"/>
              </a:ext>
            </a:extLst>
          </p:cNvPr>
          <p:cNvSpPr txBox="1">
            <a:spLocks/>
          </p:cNvSpPr>
          <p:nvPr/>
        </p:nvSpPr>
        <p:spPr bwMode="auto">
          <a:xfrm>
            <a:off x="383876" y="148054"/>
            <a:ext cx="10805900"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algn="just">
              <a:spcBef>
                <a:spcPts val="600"/>
              </a:spcBef>
            </a:pPr>
            <a:r>
              <a:rPr lang="it-IT" dirty="0">
                <a:latin typeface="TIM Sans" panose="02020503040602060503" pitchFamily="18" charset="0"/>
                <a:cs typeface="Segoe UI" pitchFamily="34" charset="0"/>
              </a:rPr>
              <a:t>P</a:t>
            </a:r>
            <a:r>
              <a:rPr lang="it-IT" b="1" dirty="0">
                <a:solidFill>
                  <a:schemeClr val="accent2"/>
                </a:solidFill>
                <a:latin typeface="TIM Sans" panose="02020503040602060503" pitchFamily="18" charset="0"/>
                <a:cs typeface="Segoe UI" pitchFamily="34" charset="0"/>
              </a:rPr>
              <a:t>recisazioni per la gestione della NP dei pacchetti</a:t>
            </a:r>
          </a:p>
        </p:txBody>
      </p:sp>
      <p:sp>
        <p:nvSpPr>
          <p:cNvPr id="8" name="CasellaDiTesto 7">
            <a:extLst>
              <a:ext uri="{FF2B5EF4-FFF2-40B4-BE49-F238E27FC236}">
                <a16:creationId xmlns:a16="http://schemas.microsoft.com/office/drawing/2014/main" id="{266B256B-9078-4062-B02D-154169674CDC}"/>
              </a:ext>
            </a:extLst>
          </p:cNvPr>
          <p:cNvSpPr txBox="1"/>
          <p:nvPr/>
        </p:nvSpPr>
        <p:spPr>
          <a:xfrm>
            <a:off x="207313" y="786102"/>
            <a:ext cx="11443579" cy="4447371"/>
          </a:xfrm>
          <a:prstGeom prst="rect">
            <a:avLst/>
          </a:prstGeom>
          <a:noFill/>
        </p:spPr>
        <p:txBody>
          <a:bodyPr wrap="square" rtlCol="0">
            <a:spAutoFit/>
          </a:bodyPr>
          <a:lstStyle/>
          <a:p>
            <a:pPr marL="342900" indent="-342900" algn="just" defTabSz="685800">
              <a:spcBef>
                <a:spcPts val="600"/>
              </a:spcBef>
              <a:buFont typeface="+mj-lt"/>
              <a:buAutoNum type="arabicParenR"/>
              <a:defRPr/>
            </a:pPr>
            <a:r>
              <a:rPr lang="it-IT" sz="1400" dirty="0">
                <a:latin typeface="+mj-lt"/>
              </a:rPr>
              <a:t>Un pacchetto è un insieme di ordini di NP di numerazioni diverse che devono essere gestite insieme (es: portate, rimodulate, annullate, ...).</a:t>
            </a:r>
          </a:p>
          <a:p>
            <a:pPr marL="342900" indent="-342900" algn="just" defTabSz="685800">
              <a:spcBef>
                <a:spcPts val="600"/>
              </a:spcBef>
              <a:buFont typeface="+mj-lt"/>
              <a:buAutoNum type="arabicParenR"/>
              <a:defRPr/>
            </a:pPr>
            <a:r>
              <a:rPr lang="it-IT" sz="1400" dirty="0">
                <a:latin typeface="+mj-lt"/>
              </a:rPr>
              <a:t>Le richieste di Rimodulazione o Annullamento inviate dal Recipient su una numerazione afferente ad un pacchetto, si intendono applicate a tutto il pacchetto e vengono propagate dal Donor a tutte le altre numerazioni del Donor afferenti al pacchetto stesso.</a:t>
            </a:r>
          </a:p>
          <a:p>
            <a:pPr marL="342900" indent="-342900" algn="just" defTabSz="685800">
              <a:spcBef>
                <a:spcPts val="600"/>
              </a:spcBef>
              <a:buFont typeface="+mj-lt"/>
              <a:buAutoNum type="arabicParenR"/>
              <a:defRPr/>
            </a:pPr>
            <a:r>
              <a:rPr lang="it-IT" sz="1400" dirty="0">
                <a:latin typeface="+mj-lt"/>
              </a:rPr>
              <a:t>Nel caso in cui il </a:t>
            </a:r>
            <a:r>
              <a:rPr lang="it-IT" sz="1400" dirty="0" err="1">
                <a:latin typeface="+mj-lt"/>
              </a:rPr>
              <a:t>Recipient</a:t>
            </a:r>
            <a:r>
              <a:rPr lang="it-IT" sz="1400" dirty="0">
                <a:latin typeface="+mj-lt"/>
              </a:rPr>
              <a:t> invii nello stesso pacchetto numerazioni associate a </a:t>
            </a:r>
            <a:r>
              <a:rPr lang="it-IT" sz="1400" dirty="0" err="1">
                <a:latin typeface="+mj-lt"/>
              </a:rPr>
              <a:t>Donating</a:t>
            </a:r>
            <a:r>
              <a:rPr lang="it-IT" sz="1400" dirty="0">
                <a:latin typeface="+mj-lt"/>
              </a:rPr>
              <a:t> diversi, il </a:t>
            </a:r>
            <a:r>
              <a:rPr lang="it-IT" sz="1400" dirty="0" err="1">
                <a:latin typeface="+mj-lt"/>
              </a:rPr>
              <a:t>Donor</a:t>
            </a:r>
            <a:r>
              <a:rPr lang="it-IT" sz="1400" dirty="0">
                <a:latin typeface="+mj-lt"/>
              </a:rPr>
              <a:t> scarta l’intero pacchetto.</a:t>
            </a:r>
          </a:p>
          <a:p>
            <a:pPr marL="342900" indent="-342900" algn="just" defTabSz="685800">
              <a:spcBef>
                <a:spcPts val="600"/>
              </a:spcBef>
              <a:buFont typeface="+mj-lt"/>
              <a:buAutoNum type="arabicParenR"/>
              <a:defRPr/>
            </a:pPr>
            <a:r>
              <a:rPr lang="it-IT" sz="1400" dirty="0">
                <a:latin typeface="+mj-lt"/>
              </a:rPr>
              <a:t>Nel caso di numerazioni afferenti a diversi </a:t>
            </a:r>
            <a:r>
              <a:rPr lang="it-IT" sz="1400" dirty="0" err="1">
                <a:latin typeface="+mj-lt"/>
              </a:rPr>
              <a:t>Donor</a:t>
            </a:r>
            <a:r>
              <a:rPr lang="it-IT" sz="1400" dirty="0">
                <a:latin typeface="+mj-lt"/>
              </a:rPr>
              <a:t>, è cura del </a:t>
            </a:r>
            <a:r>
              <a:rPr lang="it-IT" sz="1400" dirty="0" err="1">
                <a:latin typeface="+mj-lt"/>
              </a:rPr>
              <a:t>Recipient</a:t>
            </a:r>
            <a:r>
              <a:rPr lang="it-IT" sz="1400" dirty="0">
                <a:latin typeface="+mj-lt"/>
              </a:rPr>
              <a:t> preparare tanti pacchetti distinti per i diversi </a:t>
            </a:r>
            <a:r>
              <a:rPr lang="it-IT" sz="1400" dirty="0" err="1">
                <a:latin typeface="+mj-lt"/>
              </a:rPr>
              <a:t>Donor</a:t>
            </a:r>
            <a:r>
              <a:rPr lang="it-IT" sz="1400" dirty="0">
                <a:latin typeface="+mj-lt"/>
              </a:rPr>
              <a:t> e garantire la sincronizzazione tra i vari pacchetti :</a:t>
            </a:r>
          </a:p>
          <a:p>
            <a:pPr marL="857250" lvl="1" indent="-285750" algn="just">
              <a:spcBef>
                <a:spcPts val="600"/>
              </a:spcBef>
              <a:buFont typeface="+mj-lt"/>
              <a:buAutoNum type="alphaLcParenR"/>
            </a:pPr>
            <a:r>
              <a:rPr lang="it-IT" sz="1400" dirty="0">
                <a:latin typeface="+mj-lt"/>
              </a:rPr>
              <a:t>inserendo nei pacchetti che invia a ciascun </a:t>
            </a:r>
            <a:r>
              <a:rPr lang="it-IT" sz="1400" dirty="0" err="1">
                <a:latin typeface="+mj-lt"/>
              </a:rPr>
              <a:t>Donor</a:t>
            </a:r>
            <a:r>
              <a:rPr lang="it-IT" sz="1400" dirty="0">
                <a:latin typeface="+mj-lt"/>
              </a:rPr>
              <a:t> la stessa DAC </a:t>
            </a:r>
          </a:p>
          <a:p>
            <a:pPr marL="857250" lvl="1" indent="-285750" algn="just">
              <a:spcBef>
                <a:spcPts val="600"/>
              </a:spcBef>
              <a:buFont typeface="+mj-lt"/>
              <a:buAutoNum type="alphaLcParenR"/>
            </a:pPr>
            <a:r>
              <a:rPr lang="it-IT" sz="1400" dirty="0">
                <a:latin typeface="+mj-lt"/>
              </a:rPr>
              <a:t>rimodulando (se necessario) con la stessa DAC  i pacchetti inviati ai vari </a:t>
            </a:r>
            <a:r>
              <a:rPr lang="it-IT" sz="1400" dirty="0" err="1">
                <a:latin typeface="+mj-lt"/>
              </a:rPr>
              <a:t>Donor</a:t>
            </a:r>
            <a:endParaRPr lang="it-IT" sz="1400" dirty="0">
              <a:latin typeface="+mj-lt"/>
            </a:endParaRPr>
          </a:p>
          <a:p>
            <a:pPr marL="857250" lvl="1" indent="-285750" algn="just">
              <a:spcBef>
                <a:spcPts val="600"/>
              </a:spcBef>
              <a:buFont typeface="+mj-lt"/>
              <a:buAutoNum type="alphaLcParenR"/>
            </a:pPr>
            <a:r>
              <a:rPr lang="it-IT" sz="1400" kern="1200" dirty="0">
                <a:latin typeface="+mj-lt"/>
                <a:ea typeface="+mn-ea"/>
                <a:cs typeface="+mn-cs"/>
              </a:rPr>
              <a:t>annullando (se necessario) i pacchetti dei vari </a:t>
            </a:r>
            <a:r>
              <a:rPr lang="it-IT" sz="1400" kern="1200" dirty="0" err="1">
                <a:latin typeface="+mj-lt"/>
                <a:ea typeface="+mn-ea"/>
                <a:cs typeface="+mn-cs"/>
              </a:rPr>
              <a:t>Donor</a:t>
            </a:r>
            <a:endParaRPr lang="it-IT" sz="1400" dirty="0">
              <a:latin typeface="+mj-lt"/>
            </a:endParaRPr>
          </a:p>
          <a:p>
            <a:pPr marL="342900" indent="-342900" algn="just" defTabSz="685800">
              <a:spcBef>
                <a:spcPts val="600"/>
              </a:spcBef>
              <a:buFont typeface="+mj-lt"/>
              <a:buAutoNum type="arabicParenR"/>
              <a:defRPr/>
            </a:pPr>
            <a:r>
              <a:rPr lang="it-IT" sz="1400" kern="1200" dirty="0">
                <a:latin typeface="+mj-lt"/>
                <a:ea typeface="+mn-ea"/>
                <a:cs typeface="+mn-cs"/>
              </a:rPr>
              <a:t>Se il </a:t>
            </a:r>
            <a:r>
              <a:rPr lang="it-IT" sz="1400" kern="1200" dirty="0" err="1">
                <a:latin typeface="+mj-lt"/>
                <a:ea typeface="+mn-ea"/>
                <a:cs typeface="+mn-cs"/>
              </a:rPr>
              <a:t>Donor</a:t>
            </a:r>
            <a:r>
              <a:rPr lang="it-IT" sz="1400" kern="1200" dirty="0">
                <a:latin typeface="+mj-lt"/>
                <a:ea typeface="+mn-ea"/>
                <a:cs typeface="+mn-cs"/>
              </a:rPr>
              <a:t> riceve dal </a:t>
            </a:r>
            <a:r>
              <a:rPr lang="it-IT" sz="1400" kern="1200" dirty="0" err="1">
                <a:latin typeface="+mj-lt"/>
                <a:ea typeface="+mn-ea"/>
                <a:cs typeface="+mn-cs"/>
              </a:rPr>
              <a:t>Recipient</a:t>
            </a:r>
            <a:r>
              <a:rPr lang="it-IT" sz="1400" kern="1200" dirty="0">
                <a:latin typeface="+mj-lt"/>
                <a:ea typeface="+mn-ea"/>
                <a:cs typeface="+mn-cs"/>
              </a:rPr>
              <a:t> un annullamento afferente ad un pacchetto già in corso di annullamento, il </a:t>
            </a:r>
            <a:r>
              <a:rPr lang="it-IT" sz="1400" kern="1200" dirty="0" err="1">
                <a:latin typeface="+mj-lt"/>
                <a:ea typeface="+mn-ea"/>
                <a:cs typeface="+mn-cs"/>
              </a:rPr>
              <a:t>Donor</a:t>
            </a:r>
            <a:r>
              <a:rPr lang="it-IT" sz="1400" kern="1200" dirty="0">
                <a:latin typeface="+mj-lt"/>
                <a:ea typeface="+mn-ea"/>
                <a:cs typeface="+mn-cs"/>
              </a:rPr>
              <a:t> ignora la richiesta di annullamento stesso.</a:t>
            </a:r>
            <a:endParaRPr lang="it-IT" sz="1400" dirty="0">
              <a:latin typeface="+mj-lt"/>
            </a:endParaRPr>
          </a:p>
          <a:p>
            <a:pPr marL="342900" indent="-342900" algn="just" defTabSz="685800">
              <a:spcBef>
                <a:spcPts val="600"/>
              </a:spcBef>
              <a:buFont typeface="+mj-lt"/>
              <a:buAutoNum type="arabicParenR"/>
              <a:defRPr/>
            </a:pPr>
            <a:r>
              <a:rPr lang="it-IT" sz="1400" dirty="0">
                <a:latin typeface="+mj-lt"/>
                <a:cs typeface="Segoe UI" pitchFamily="34" charset="0"/>
              </a:rPr>
              <a:t>Le modalità di gestione del pacchetto si applicano anche nel caso in cui il pacchetto contenga (in parte o solo) numerazioni cessate nello stato «cessazione in </a:t>
            </a:r>
            <a:r>
              <a:rPr lang="it-IT" sz="1400" dirty="0" err="1">
                <a:latin typeface="+mj-lt"/>
                <a:cs typeface="Segoe UI" pitchFamily="34" charset="0"/>
              </a:rPr>
              <a:t>wait</a:t>
            </a:r>
            <a:r>
              <a:rPr lang="it-IT" sz="1400" dirty="0">
                <a:latin typeface="+mj-lt"/>
                <a:cs typeface="Segoe UI" pitchFamily="34" charset="0"/>
              </a:rPr>
              <a:t>» (cfr. Allegato 4). </a:t>
            </a:r>
          </a:p>
          <a:p>
            <a:pPr marL="342900" indent="-342900" algn="just" defTabSz="685800">
              <a:spcBef>
                <a:spcPts val="600"/>
              </a:spcBef>
              <a:buFont typeface="+mj-lt"/>
              <a:buAutoNum type="arabicParenR"/>
              <a:defRPr/>
            </a:pPr>
            <a:endParaRPr lang="it-IT" sz="1400" dirty="0">
              <a:latin typeface="+mj-lt"/>
            </a:endParaRPr>
          </a:p>
          <a:p>
            <a:pPr marL="342900" indent="-342900" algn="just" defTabSz="685800">
              <a:buFont typeface="+mj-lt"/>
              <a:buAutoNum type="arabicParenR"/>
              <a:defRPr/>
            </a:pPr>
            <a:endParaRPr lang="it-IT" sz="1400" kern="1200" dirty="0">
              <a:solidFill>
                <a:srgbClr val="FF3399"/>
              </a:solidFill>
              <a:latin typeface="+mj-lt"/>
              <a:ea typeface="+mn-ea"/>
              <a:cs typeface="Segoe UI" pitchFamily="34" charset="0"/>
            </a:endParaRPr>
          </a:p>
          <a:p>
            <a:pPr marL="342900" marR="0" lvl="0" indent="-342900" algn="just" defTabSz="685800" rtl="0" eaLnBrk="1" fontAlgn="auto" latinLnBrk="0" hangingPunct="1">
              <a:lnSpc>
                <a:spcPct val="100000"/>
              </a:lnSpc>
              <a:spcBef>
                <a:spcPts val="0"/>
              </a:spcBef>
              <a:spcAft>
                <a:spcPts val="0"/>
              </a:spcAft>
              <a:buClrTx/>
              <a:buSzTx/>
              <a:buFont typeface="+mj-lt"/>
              <a:buAutoNum type="arabicParenR"/>
              <a:tabLst/>
              <a:defRPr/>
            </a:pPr>
            <a:endParaRPr lang="it-IT" sz="1400" kern="1200" dirty="0">
              <a:solidFill>
                <a:schemeClr val="tx1"/>
              </a:solidFill>
              <a:latin typeface="+mj-lt"/>
              <a:ea typeface="+mn-ea"/>
              <a:cs typeface="+mn-cs"/>
            </a:endParaRPr>
          </a:p>
        </p:txBody>
      </p:sp>
    </p:spTree>
    <p:extLst>
      <p:ext uri="{BB962C8B-B14F-4D97-AF65-F5344CB8AC3E}">
        <p14:creationId xmlns:p14="http://schemas.microsoft.com/office/powerpoint/2010/main" val="27615719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BA6D131-9548-4A18-9F46-BE2827252194}"/>
              </a:ext>
            </a:extLst>
          </p:cNvPr>
          <p:cNvSpPr txBox="1">
            <a:spLocks/>
          </p:cNvSpPr>
          <p:nvPr/>
        </p:nvSpPr>
        <p:spPr bwMode="auto">
          <a:xfrm>
            <a:off x="229872" y="121370"/>
            <a:ext cx="11578252" cy="454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r>
              <a:rPr lang="it-IT" dirty="0">
                <a:solidFill>
                  <a:srgbClr val="EB0028"/>
                </a:solidFill>
                <a:ea typeface="ＭＳ Ｐゴシック"/>
                <a:cs typeface="Arial"/>
              </a:rPr>
              <a:t>NP </a:t>
            </a:r>
            <a:r>
              <a:rPr kumimoji="0" lang="it-IT"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rPr>
              <a:t>GNR accorpati (1/2)</a:t>
            </a:r>
            <a:endParaRPr kumimoji="0" lang="en-US"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endParaRPr>
          </a:p>
        </p:txBody>
      </p:sp>
      <p:sp>
        <p:nvSpPr>
          <p:cNvPr id="6" name="Segnaposto contenuto 2"/>
          <p:cNvSpPr txBox="1">
            <a:spLocks/>
          </p:cNvSpPr>
          <p:nvPr/>
        </p:nvSpPr>
        <p:spPr>
          <a:xfrm>
            <a:off x="383876" y="430502"/>
            <a:ext cx="11267016" cy="5851426"/>
          </a:xfrm>
          <a:prstGeom prst="rect">
            <a:avLst/>
          </a:prstGeom>
        </p:spPr>
        <p:txBody>
          <a:bodyPr/>
          <a:lst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lnSpc>
                <a:spcPct val="100000"/>
              </a:lnSpc>
              <a:spcBef>
                <a:spcPts val="600"/>
              </a:spcBef>
              <a:spcAft>
                <a:spcPts val="600"/>
              </a:spcAft>
              <a:buClr>
                <a:srgbClr val="EB0028"/>
              </a:buClr>
              <a:buFont typeface="Wingdings" panose="05000000000000000000" pitchFamily="2" charset="2"/>
              <a:buChar char="§"/>
            </a:pPr>
            <a:endParaRPr lang="it-IT" sz="1600" dirty="0"/>
          </a:p>
        </p:txBody>
      </p:sp>
      <p:sp>
        <p:nvSpPr>
          <p:cNvPr id="7" name="CasellaDiTesto 6">
            <a:extLst>
              <a:ext uri="{FF2B5EF4-FFF2-40B4-BE49-F238E27FC236}">
                <a16:creationId xmlns:a16="http://schemas.microsoft.com/office/drawing/2014/main" id="{509C0238-8DF5-4008-A00A-2630CD85E351}"/>
              </a:ext>
            </a:extLst>
          </p:cNvPr>
          <p:cNvSpPr txBox="1"/>
          <p:nvPr/>
        </p:nvSpPr>
        <p:spPr>
          <a:xfrm>
            <a:off x="228258" y="474597"/>
            <a:ext cx="11578252" cy="5370701"/>
          </a:xfrm>
          <a:prstGeom prst="rect">
            <a:avLst/>
          </a:prstGeom>
          <a:noFill/>
        </p:spPr>
        <p:txBody>
          <a:bodyPr wrap="square" rtlCol="0">
            <a:spAutoFit/>
          </a:bodyPr>
          <a:lstStyle/>
          <a:p>
            <a:pPr algn="just"/>
            <a:r>
              <a:rPr lang="it-IT" sz="1400" dirty="0">
                <a:latin typeface="+mj-lt"/>
                <a:cs typeface="Segoe UI" pitchFamily="34" charset="0"/>
              </a:rPr>
              <a:t>I GNR accorpati sono dei GNR costituti da sotto archi di numerazioni, non necessariamente consecutivi, che fanno parte di uno o più radicali. Al fine di esplicitare la NP dei GNR accorpati si riportano di seguito le relative regole di gestione ed un esempio:</a:t>
            </a:r>
          </a:p>
          <a:p>
            <a:pPr algn="just"/>
            <a:endParaRPr lang="it-IT" sz="1400" dirty="0">
              <a:latin typeface="+mj-lt"/>
              <a:cs typeface="Segoe UI" pitchFamily="34" charset="0"/>
            </a:endParaRPr>
          </a:p>
          <a:p>
            <a:pPr marL="342900" indent="-342900">
              <a:spcBef>
                <a:spcPts val="600"/>
              </a:spcBef>
              <a:buFont typeface="+mj-lt"/>
              <a:buAutoNum type="arabicPeriod"/>
            </a:pPr>
            <a:r>
              <a:rPr lang="it-IT" sz="1400" dirty="0">
                <a:latin typeface="+mj-lt"/>
                <a:cs typeface="Segoe UI" pitchFamily="34" charset="0"/>
              </a:rPr>
              <a:t>Il radicale è un </a:t>
            </a:r>
            <a:r>
              <a:rPr lang="it-IT" sz="1400" b="1" dirty="0">
                <a:latin typeface="+mj-lt"/>
                <a:cs typeface="Segoe UI" pitchFamily="34" charset="0"/>
              </a:rPr>
              <a:t>arco esteso </a:t>
            </a:r>
            <a:r>
              <a:rPr lang="it-IT" sz="1400" dirty="0">
                <a:latin typeface="+mj-lt"/>
                <a:cs typeface="Segoe UI" pitchFamily="34" charset="0"/>
              </a:rPr>
              <a:t>di numerazioni. I sottarchi sono dei GNR attivati ai clienti finali che possono coincidere con l’intero  radicale o in alternativa essere dei sottarchi anche non contigui</a:t>
            </a:r>
            <a:br>
              <a:rPr lang="it-IT" sz="1400" dirty="0">
                <a:latin typeface="+mj-lt"/>
                <a:cs typeface="Segoe UI" pitchFamily="34" charset="0"/>
              </a:rPr>
            </a:br>
            <a:r>
              <a:rPr lang="it-IT" sz="1400" b="1" i="1" dirty="0">
                <a:solidFill>
                  <a:schemeClr val="bg1">
                    <a:lumMod val="50000"/>
                  </a:schemeClr>
                </a:solidFill>
                <a:latin typeface="+mj-lt"/>
                <a:cs typeface="Segoe UI" pitchFamily="34" charset="0"/>
              </a:rPr>
              <a:t>ESEMPIO: </a:t>
            </a:r>
            <a:r>
              <a:rPr lang="it-IT" sz="1400" i="1" dirty="0">
                <a:solidFill>
                  <a:schemeClr val="bg1">
                    <a:lumMod val="50000"/>
                  </a:schemeClr>
                </a:solidFill>
                <a:latin typeface="+mj-lt"/>
                <a:cs typeface="Segoe UI" pitchFamily="34" charset="0"/>
              </a:rPr>
              <a:t>Radicale 099914, composto da 1000 numeri. Ad un cliente vengono assegnati 3 sotto archi GNR di questo radicale, ciascuno da 100 numeri: 0999141XX 0999142XX 0999147XX.</a:t>
            </a:r>
          </a:p>
          <a:p>
            <a:pPr marL="342900" indent="-342900">
              <a:spcBef>
                <a:spcPts val="600"/>
              </a:spcBef>
              <a:buFont typeface="+mj-lt"/>
              <a:buAutoNum type="arabicPeriod"/>
            </a:pPr>
            <a:r>
              <a:rPr lang="it-IT" sz="1400" dirty="0">
                <a:latin typeface="+mj-lt"/>
                <a:cs typeface="Segoe UI" pitchFamily="34" charset="0"/>
              </a:rPr>
              <a:t>Uno dei GNR ha il ruolo di capostipite/principale; gli altri GNR, appartenenti allo stesso arco esteso, sono accorpati.</a:t>
            </a:r>
            <a:br>
              <a:rPr lang="it-IT" sz="1400" dirty="0">
                <a:latin typeface="+mj-lt"/>
                <a:cs typeface="Segoe UI" pitchFamily="34" charset="0"/>
              </a:rPr>
            </a:br>
            <a:r>
              <a:rPr lang="it-IT" sz="1400" b="1" i="1" dirty="0">
                <a:solidFill>
                  <a:schemeClr val="bg1">
                    <a:lumMod val="50000"/>
                  </a:schemeClr>
                </a:solidFill>
                <a:latin typeface="+mj-lt"/>
                <a:cs typeface="Segoe UI" pitchFamily="34" charset="0"/>
              </a:rPr>
              <a:t>ESEMPIO: </a:t>
            </a:r>
            <a:r>
              <a:rPr lang="it-IT" sz="1400" i="1" dirty="0">
                <a:solidFill>
                  <a:schemeClr val="bg1">
                    <a:lumMod val="50000"/>
                  </a:schemeClr>
                </a:solidFill>
                <a:latin typeface="+mj-lt"/>
                <a:cs typeface="Segoe UI" pitchFamily="34" charset="0"/>
              </a:rPr>
              <a:t>Il sotto arco 0999147XX è il capostipite. Gli altri 2 GNR 0999141XX 0999142XX sono i suoi accorpati. In totale si hanno 3 GNR: 1 GNR principale e 2 GNR ad esso accorpati. </a:t>
            </a:r>
          </a:p>
          <a:p>
            <a:pPr marL="342900" indent="-342900" algn="just">
              <a:spcBef>
                <a:spcPts val="600"/>
              </a:spcBef>
              <a:buFont typeface="+mj-lt"/>
              <a:buAutoNum type="arabicPeriod"/>
              <a:tabLst>
                <a:tab pos="2954338" algn="l"/>
              </a:tabLst>
            </a:pPr>
            <a:r>
              <a:rPr lang="it-IT" sz="1400" dirty="0">
                <a:latin typeface="+mj-lt"/>
                <a:cs typeface="Segoe UI" pitchFamily="34" charset="0"/>
              </a:rPr>
              <a:t>I GNR sono configurati tecnicamente in centrale in modo che gli accorpati siano slave del principale, cioè la mancata portabilità del principale inibisce il funzionamento degli accorpati.</a:t>
            </a:r>
          </a:p>
          <a:p>
            <a:pPr marL="342900" indent="-342900" algn="just">
              <a:spcBef>
                <a:spcPts val="600"/>
              </a:spcBef>
              <a:buFont typeface="+mj-lt"/>
              <a:buAutoNum type="arabicPeriod"/>
            </a:pPr>
            <a:r>
              <a:rPr lang="it-IT" sz="1400" kern="1200" dirty="0">
                <a:latin typeface="+mj-lt"/>
                <a:ea typeface="+mn-ea"/>
                <a:cs typeface="Segoe UI" pitchFamily="34" charset="0"/>
              </a:rPr>
              <a:t>Per richiedere la NP di GNR accorpati occorre inviare una  richiesta di NP per ciascun GNR che lo compone, inserendo in ciascun ordine:</a:t>
            </a:r>
          </a:p>
          <a:p>
            <a:pPr marL="631825" lvl="2" indent="-182563" algn="just" defTabSz="685800">
              <a:spcBef>
                <a:spcPts val="600"/>
              </a:spcBef>
              <a:buFont typeface="Arial" panose="020B0604020202020204" pitchFamily="34" charset="0"/>
              <a:buChar char="•"/>
            </a:pPr>
            <a:r>
              <a:rPr lang="it-IT" sz="1400" kern="1200" dirty="0">
                <a:latin typeface="+mj-lt"/>
                <a:ea typeface="+mn-ea"/>
                <a:cs typeface="Segoe UI" pitchFamily="34" charset="0"/>
              </a:rPr>
              <a:t>lo stesso identificativo di correlazione </a:t>
            </a:r>
          </a:p>
          <a:p>
            <a:pPr marL="631825" lvl="2" indent="-182563" algn="just" defTabSz="685800">
              <a:spcBef>
                <a:spcPts val="600"/>
              </a:spcBef>
              <a:buFont typeface="Arial" panose="020B0604020202020204" pitchFamily="34" charset="0"/>
              <a:buChar char="•"/>
            </a:pPr>
            <a:r>
              <a:rPr lang="it-IT" sz="1400" kern="1200" dirty="0">
                <a:latin typeface="+mj-lt"/>
                <a:ea typeface="+mn-ea"/>
                <a:cs typeface="Segoe UI" pitchFamily="34" charset="0"/>
              </a:rPr>
              <a:t>Il totale delle richieste del pacchetto correlato</a:t>
            </a:r>
          </a:p>
          <a:p>
            <a:pPr marL="631825" lvl="2" indent="-182563" defTabSz="685800">
              <a:spcBef>
                <a:spcPts val="600"/>
              </a:spcBef>
              <a:buFont typeface="Arial" panose="020B0604020202020204" pitchFamily="34" charset="0"/>
              <a:buChar char="•"/>
            </a:pPr>
            <a:r>
              <a:rPr lang="it-IT" sz="1400" dirty="0">
                <a:latin typeface="+mj-lt"/>
                <a:cs typeface="Segoe UI" pitchFamily="34" charset="0"/>
              </a:rPr>
              <a:t>il singolo GNR da portare, </a:t>
            </a:r>
            <a:r>
              <a:rPr lang="it-IT" sz="1400" kern="1200" dirty="0">
                <a:latin typeface="+mj-lt"/>
                <a:ea typeface="+mn-ea"/>
                <a:cs typeface="Segoe UI" pitchFamily="34" charset="0"/>
              </a:rPr>
              <a:t>nel campo DN della singola richiesta.</a:t>
            </a:r>
          </a:p>
          <a:p>
            <a:pPr marL="447675" lvl="2" indent="-92075" defTabSz="685800"/>
            <a:r>
              <a:rPr lang="it-IT" sz="1400" b="1" i="1" dirty="0">
                <a:solidFill>
                  <a:schemeClr val="bg1">
                    <a:lumMod val="50000"/>
                  </a:schemeClr>
                </a:solidFill>
                <a:latin typeface="+mj-lt"/>
                <a:cs typeface="Segoe UI" pitchFamily="34" charset="0"/>
              </a:rPr>
              <a:t>ESEMPIO: </a:t>
            </a:r>
            <a:r>
              <a:rPr lang="it-IT" sz="1400" i="1" dirty="0">
                <a:solidFill>
                  <a:schemeClr val="bg1">
                    <a:lumMod val="50000"/>
                  </a:schemeClr>
                </a:solidFill>
                <a:latin typeface="+mj-lt"/>
                <a:cs typeface="Segoe UI" pitchFamily="34" charset="0"/>
              </a:rPr>
              <a:t>Per richiedere la NP del GNR principale e dei 2 GNR accorpati occorre inviare 3 richieste di NP, una per ogni GNR, inserendo in ciascun ordine:</a:t>
            </a:r>
          </a:p>
          <a:p>
            <a:pPr marL="631825" lvl="2" indent="-182563" algn="just" defTabSz="685800">
              <a:buFont typeface="Arial" panose="020B0604020202020204" pitchFamily="34" charset="0"/>
              <a:buChar char="•"/>
            </a:pPr>
            <a:r>
              <a:rPr lang="it-IT" sz="1400" i="1" dirty="0">
                <a:solidFill>
                  <a:schemeClr val="bg1">
                    <a:lumMod val="50000"/>
                  </a:schemeClr>
                </a:solidFill>
                <a:latin typeface="+mj-lt"/>
                <a:cs typeface="Segoe UI" pitchFamily="34" charset="0"/>
              </a:rPr>
              <a:t>lo stesso identificativo di correlazione </a:t>
            </a:r>
          </a:p>
          <a:p>
            <a:pPr marL="631825" lvl="2" indent="-182563" algn="just" defTabSz="685800">
              <a:buFont typeface="Arial" panose="020B0604020202020204" pitchFamily="34" charset="0"/>
              <a:buChar char="•"/>
            </a:pPr>
            <a:r>
              <a:rPr lang="it-IT" sz="1400" i="1" dirty="0">
                <a:solidFill>
                  <a:schemeClr val="bg1">
                    <a:lumMod val="50000"/>
                  </a:schemeClr>
                </a:solidFill>
                <a:latin typeface="+mj-lt"/>
                <a:cs typeface="Segoe UI" pitchFamily="34" charset="0"/>
              </a:rPr>
              <a:t>Il totale delle richieste del pacchetto = 3</a:t>
            </a:r>
          </a:p>
          <a:p>
            <a:pPr marL="631825" lvl="2" indent="-182563" algn="just" defTabSz="685800">
              <a:buFont typeface="Arial" panose="020B0604020202020204" pitchFamily="34" charset="0"/>
              <a:buChar char="•"/>
            </a:pPr>
            <a:r>
              <a:rPr lang="it-IT" sz="1400" i="1" dirty="0">
                <a:solidFill>
                  <a:schemeClr val="bg1">
                    <a:lumMod val="50000"/>
                  </a:schemeClr>
                </a:solidFill>
                <a:latin typeface="+mj-lt"/>
                <a:cs typeface="Segoe UI" pitchFamily="34" charset="0"/>
              </a:rPr>
              <a:t>singolo GNR da portare (richiesta 1 DN= 0999141, richiesta 2 DN = 0999142, richiesta 3 DN = 0999147 ),nel campo DN della singola richiesta.</a:t>
            </a:r>
          </a:p>
        </p:txBody>
      </p:sp>
    </p:spTree>
    <p:extLst>
      <p:ext uri="{BB962C8B-B14F-4D97-AF65-F5344CB8AC3E}">
        <p14:creationId xmlns:p14="http://schemas.microsoft.com/office/powerpoint/2010/main" val="6580597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BA6D131-9548-4A18-9F46-BE2827252194}"/>
              </a:ext>
            </a:extLst>
          </p:cNvPr>
          <p:cNvSpPr txBox="1">
            <a:spLocks/>
          </p:cNvSpPr>
          <p:nvPr/>
        </p:nvSpPr>
        <p:spPr bwMode="auto">
          <a:xfrm>
            <a:off x="229872" y="121370"/>
            <a:ext cx="11578252" cy="454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r>
              <a:rPr lang="it-IT" dirty="0">
                <a:solidFill>
                  <a:srgbClr val="EB0028"/>
                </a:solidFill>
                <a:ea typeface="ＭＳ Ｐゴシック"/>
                <a:cs typeface="Arial"/>
              </a:rPr>
              <a:t>NP </a:t>
            </a:r>
            <a:r>
              <a:rPr kumimoji="0" lang="it-IT"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rPr>
              <a:t>GNR accorpati (2/2)</a:t>
            </a:r>
            <a:endParaRPr kumimoji="0" lang="en-US"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endParaRPr>
          </a:p>
        </p:txBody>
      </p:sp>
      <p:sp>
        <p:nvSpPr>
          <p:cNvPr id="6" name="Segnaposto contenuto 2"/>
          <p:cNvSpPr txBox="1">
            <a:spLocks/>
          </p:cNvSpPr>
          <p:nvPr/>
        </p:nvSpPr>
        <p:spPr>
          <a:xfrm>
            <a:off x="383876" y="430502"/>
            <a:ext cx="11267016" cy="5851426"/>
          </a:xfrm>
          <a:prstGeom prst="rect">
            <a:avLst/>
          </a:prstGeom>
        </p:spPr>
        <p:txBody>
          <a:bodyPr/>
          <a:lst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lnSpc>
                <a:spcPct val="100000"/>
              </a:lnSpc>
              <a:spcBef>
                <a:spcPts val="600"/>
              </a:spcBef>
              <a:spcAft>
                <a:spcPts val="600"/>
              </a:spcAft>
              <a:buClr>
                <a:srgbClr val="EB0028"/>
              </a:buClr>
              <a:buFont typeface="Wingdings" panose="05000000000000000000" pitchFamily="2" charset="2"/>
              <a:buChar char="§"/>
            </a:pPr>
            <a:endParaRPr lang="it-IT" sz="1600" dirty="0"/>
          </a:p>
        </p:txBody>
      </p:sp>
      <p:sp>
        <p:nvSpPr>
          <p:cNvPr id="7" name="CasellaDiTesto 6">
            <a:extLst>
              <a:ext uri="{FF2B5EF4-FFF2-40B4-BE49-F238E27FC236}">
                <a16:creationId xmlns:a16="http://schemas.microsoft.com/office/drawing/2014/main" id="{509C0238-8DF5-4008-A00A-2630CD85E351}"/>
              </a:ext>
            </a:extLst>
          </p:cNvPr>
          <p:cNvSpPr txBox="1"/>
          <p:nvPr/>
        </p:nvSpPr>
        <p:spPr>
          <a:xfrm>
            <a:off x="228258" y="474597"/>
            <a:ext cx="11578252" cy="2046714"/>
          </a:xfrm>
          <a:prstGeom prst="rect">
            <a:avLst/>
          </a:prstGeom>
          <a:noFill/>
        </p:spPr>
        <p:txBody>
          <a:bodyPr wrap="square" rtlCol="0">
            <a:spAutoFit/>
          </a:bodyPr>
          <a:lstStyle/>
          <a:p>
            <a:pPr marL="342900" lvl="1" indent="-342900" algn="just">
              <a:spcBef>
                <a:spcPts val="600"/>
              </a:spcBef>
              <a:buFont typeface="+mj-lt"/>
              <a:buAutoNum type="arabicPeriod" startAt="5"/>
              <a:tabLst>
                <a:tab pos="2954338" algn="l"/>
              </a:tabLst>
            </a:pPr>
            <a:r>
              <a:rPr lang="it-IT" sz="1400" dirty="0">
                <a:latin typeface="+mj-lt"/>
                <a:cs typeface="Segoe UI" pitchFamily="34" charset="0"/>
              </a:rPr>
              <a:t>Il Recipient prima di inviare la richiesta di NP può inviare al punto di contatto tecnico del Donor/Donating una richiesta via email per verificare la completezza e correttezza dell’elenco dei GNR da portare. Il Recipient invia la richiesta secondo uno standard (cfr. facsimile in calce) e il Donor/Donating gli risponde entro 2gg lavorativi dalla richiesta. </a:t>
            </a:r>
          </a:p>
          <a:p>
            <a:pPr marL="342900" lvl="1" indent="-342900" algn="just">
              <a:spcBef>
                <a:spcPts val="600"/>
              </a:spcBef>
              <a:buFont typeface="+mj-lt"/>
              <a:buAutoNum type="arabicPeriod" startAt="5"/>
              <a:tabLst>
                <a:tab pos="2954338" algn="l"/>
              </a:tabLst>
            </a:pPr>
            <a:r>
              <a:rPr lang="it-IT" sz="1400" dirty="0">
                <a:latin typeface="+mj-lt"/>
                <a:cs typeface="Segoe UI" pitchFamily="34" charset="0"/>
              </a:rPr>
              <a:t>Ogni Operatore potrà prevedere un punto di contatto specifico per le richieste di verifica su GNR accorpati.</a:t>
            </a:r>
          </a:p>
          <a:p>
            <a:pPr marL="342900" lvl="1" indent="-342900" algn="just">
              <a:spcBef>
                <a:spcPts val="600"/>
              </a:spcBef>
              <a:buFont typeface="+mj-lt"/>
              <a:buAutoNum type="arabicPeriod" startAt="5"/>
              <a:tabLst>
                <a:tab pos="2954338" algn="l"/>
              </a:tabLst>
            </a:pPr>
            <a:r>
              <a:rPr lang="it-IT" sz="1400" dirty="0">
                <a:latin typeface="+mj-lt"/>
                <a:cs typeface="Segoe UI" pitchFamily="34" charset="0"/>
              </a:rPr>
              <a:t>Qualora il Donor/Donating non riceva le richieste dell’intera struttura del GNR accorpato (capostipite/principale + accorpati) invia uno scarto con la nuova causale con codice 29.</a:t>
            </a:r>
          </a:p>
          <a:p>
            <a:pPr marL="342900" lvl="1" indent="-342900" algn="just">
              <a:spcBef>
                <a:spcPts val="600"/>
              </a:spcBef>
              <a:buFont typeface="+mj-lt"/>
              <a:buAutoNum type="arabicPeriod" startAt="5"/>
              <a:tabLst>
                <a:tab pos="2954338" algn="l"/>
              </a:tabLst>
            </a:pPr>
            <a:r>
              <a:rPr lang="it-IT" sz="1400" dirty="0">
                <a:highlight>
                  <a:srgbClr val="FFFFFF"/>
                </a:highlight>
                <a:latin typeface="+mj-lt"/>
                <a:cs typeface="Segoe UI" pitchFamily="34" charset="0"/>
              </a:rPr>
              <a:t>Nelle portabilità successive alla prima portabilità del GNR accorpato, il Recipient può sciogliere il vincolo di GNR accorpato, quindi possono essere portati singoli sotto archi di numerazione del GNR accorpato stesso.</a:t>
            </a:r>
          </a:p>
        </p:txBody>
      </p:sp>
      <p:sp>
        <p:nvSpPr>
          <p:cNvPr id="5" name="Rettangolo con due angoli in diagonale arrotondati 4">
            <a:extLst>
              <a:ext uri="{FF2B5EF4-FFF2-40B4-BE49-F238E27FC236}">
                <a16:creationId xmlns:a16="http://schemas.microsoft.com/office/drawing/2014/main" id="{5F6C09DF-FBBC-4664-B874-3AC1A80C2DD9}"/>
              </a:ext>
            </a:extLst>
          </p:cNvPr>
          <p:cNvSpPr/>
          <p:nvPr/>
        </p:nvSpPr>
        <p:spPr>
          <a:xfrm>
            <a:off x="711200" y="3285682"/>
            <a:ext cx="5110392" cy="1489518"/>
          </a:xfrm>
          <a:prstGeom prst="round2Diag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it-IT" sz="1600" b="1" dirty="0">
                <a:solidFill>
                  <a:schemeClr val="tx1"/>
                </a:solidFill>
                <a:latin typeface="+mj-lt"/>
                <a:cs typeface="Segoe UI" pitchFamily="34" charset="0"/>
              </a:rPr>
              <a:t>Richiesta da </a:t>
            </a:r>
            <a:r>
              <a:rPr lang="it-IT" sz="1600" b="1" dirty="0" err="1">
                <a:solidFill>
                  <a:schemeClr val="tx1"/>
                </a:solidFill>
                <a:latin typeface="+mj-lt"/>
                <a:cs typeface="Segoe UI" pitchFamily="34" charset="0"/>
              </a:rPr>
              <a:t>Recipient</a:t>
            </a:r>
            <a:r>
              <a:rPr lang="it-IT" sz="1600" b="1" dirty="0">
                <a:solidFill>
                  <a:schemeClr val="tx1"/>
                </a:solidFill>
                <a:latin typeface="+mj-lt"/>
                <a:cs typeface="Segoe UI" pitchFamily="34" charset="0"/>
              </a:rPr>
              <a:t> a </a:t>
            </a:r>
            <a:r>
              <a:rPr lang="it-IT" sz="1600" b="1" dirty="0" err="1">
                <a:solidFill>
                  <a:schemeClr val="tx1"/>
                </a:solidFill>
                <a:latin typeface="+mj-lt"/>
                <a:cs typeface="Segoe UI" pitchFamily="34" charset="0"/>
              </a:rPr>
              <a:t>Donating</a:t>
            </a:r>
            <a:r>
              <a:rPr lang="it-IT" sz="1600" b="1" dirty="0">
                <a:solidFill>
                  <a:schemeClr val="tx1"/>
                </a:solidFill>
                <a:latin typeface="+mj-lt"/>
                <a:cs typeface="Segoe UI" pitchFamily="34" charset="0"/>
              </a:rPr>
              <a:t>:</a:t>
            </a:r>
          </a:p>
          <a:p>
            <a:pPr algn="just"/>
            <a:endParaRPr lang="it-IT" sz="1600" b="1" dirty="0">
              <a:solidFill>
                <a:srgbClr val="0070C0"/>
              </a:solidFill>
              <a:latin typeface="+mj-lt"/>
              <a:cs typeface="Segoe UI" pitchFamily="34" charset="0"/>
            </a:endParaRPr>
          </a:p>
          <a:p>
            <a:pPr algn="just"/>
            <a:r>
              <a:rPr lang="it-IT" sz="1600" b="1" i="1" dirty="0">
                <a:solidFill>
                  <a:srgbClr val="0070C0"/>
                </a:solidFill>
                <a:latin typeface="+mj-lt"/>
                <a:cs typeface="Segoe UI" pitchFamily="34" charset="0"/>
              </a:rPr>
              <a:t>Si richiede di verificare la completezza/correttezza dei GNR accorpati relativi al radicale/capostipite: «XXX».</a:t>
            </a:r>
          </a:p>
        </p:txBody>
      </p:sp>
      <p:sp>
        <p:nvSpPr>
          <p:cNvPr id="8" name="CasellaDiTesto 7">
            <a:extLst>
              <a:ext uri="{FF2B5EF4-FFF2-40B4-BE49-F238E27FC236}">
                <a16:creationId xmlns:a16="http://schemas.microsoft.com/office/drawing/2014/main" id="{EEFED074-31B7-42F7-BC74-D4AFBE227BAA}"/>
              </a:ext>
            </a:extLst>
          </p:cNvPr>
          <p:cNvSpPr txBox="1"/>
          <p:nvPr/>
        </p:nvSpPr>
        <p:spPr>
          <a:xfrm>
            <a:off x="711200" y="2889610"/>
            <a:ext cx="5110392" cy="369332"/>
          </a:xfrm>
          <a:prstGeom prst="rect">
            <a:avLst/>
          </a:prstGeom>
          <a:solidFill>
            <a:schemeClr val="bg1">
              <a:lumMod val="50000"/>
            </a:schemeClr>
          </a:solidFill>
          <a:ln>
            <a:solidFill>
              <a:schemeClr val="tx1"/>
            </a:solidFill>
          </a:ln>
        </p:spPr>
        <p:txBody>
          <a:bodyPr wrap="square">
            <a:spAutoFit/>
          </a:bodyPr>
          <a:lstStyle/>
          <a:p>
            <a:r>
              <a:rPr lang="it-IT" b="1" dirty="0">
                <a:solidFill>
                  <a:schemeClr val="bg1"/>
                </a:solidFill>
                <a:latin typeface="+mj-lt"/>
                <a:ea typeface="ＭＳ Ｐゴシック"/>
                <a:cs typeface="Arial"/>
              </a:rPr>
              <a:t>FACSIMILE Richiesta </a:t>
            </a:r>
            <a:r>
              <a:rPr lang="it-IT" b="1" dirty="0">
                <a:solidFill>
                  <a:schemeClr val="bg1"/>
                </a:solidFill>
                <a:latin typeface="+mj-lt"/>
              </a:rPr>
              <a:t>standard GNR </a:t>
            </a:r>
            <a:r>
              <a:rPr lang="it-IT" b="1" dirty="0">
                <a:solidFill>
                  <a:schemeClr val="bg1"/>
                </a:solidFill>
                <a:latin typeface="+mj-lt"/>
                <a:ea typeface="ＭＳ Ｐゴシック"/>
                <a:cs typeface="Arial"/>
              </a:rPr>
              <a:t>Accorpati</a:t>
            </a:r>
            <a:endParaRPr lang="it-IT" b="1" dirty="0">
              <a:solidFill>
                <a:schemeClr val="bg1"/>
              </a:solidFill>
              <a:latin typeface="+mj-lt"/>
            </a:endParaRPr>
          </a:p>
        </p:txBody>
      </p:sp>
      <p:sp>
        <p:nvSpPr>
          <p:cNvPr id="10" name="Rettangolo con due angoli in diagonale arrotondati 9">
            <a:extLst>
              <a:ext uri="{FF2B5EF4-FFF2-40B4-BE49-F238E27FC236}">
                <a16:creationId xmlns:a16="http://schemas.microsoft.com/office/drawing/2014/main" id="{52380DFA-195B-4315-BF79-1A7964DA0F23}"/>
              </a:ext>
            </a:extLst>
          </p:cNvPr>
          <p:cNvSpPr/>
          <p:nvPr/>
        </p:nvSpPr>
        <p:spPr>
          <a:xfrm>
            <a:off x="6817718" y="3679382"/>
            <a:ext cx="4833174" cy="2395996"/>
          </a:xfrm>
          <a:prstGeom prst="round2DiagRect">
            <a:avLst/>
          </a:prstGeom>
          <a:solidFill>
            <a:schemeClr val="bg1">
              <a:lumMod val="8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it-IT" sz="1600" b="1" dirty="0">
                <a:solidFill>
                  <a:schemeClr val="tx1"/>
                </a:solidFill>
                <a:latin typeface="+mj-lt"/>
                <a:cs typeface="Segoe UI" pitchFamily="34" charset="0"/>
              </a:rPr>
              <a:t>Risposta da </a:t>
            </a:r>
            <a:r>
              <a:rPr lang="it-IT" sz="1600" b="1" dirty="0" err="1">
                <a:solidFill>
                  <a:schemeClr val="tx1"/>
                </a:solidFill>
                <a:latin typeface="+mj-lt"/>
                <a:cs typeface="Segoe UI" pitchFamily="34" charset="0"/>
              </a:rPr>
              <a:t>Donating</a:t>
            </a:r>
            <a:r>
              <a:rPr lang="it-IT" sz="1600" b="1" dirty="0">
                <a:solidFill>
                  <a:schemeClr val="tx1"/>
                </a:solidFill>
                <a:latin typeface="+mj-lt"/>
                <a:cs typeface="Segoe UI" pitchFamily="34" charset="0"/>
              </a:rPr>
              <a:t> a </a:t>
            </a:r>
            <a:r>
              <a:rPr lang="it-IT" sz="1600" b="1" dirty="0" err="1">
                <a:solidFill>
                  <a:schemeClr val="tx1"/>
                </a:solidFill>
                <a:latin typeface="+mj-lt"/>
                <a:cs typeface="Segoe UI" pitchFamily="34" charset="0"/>
              </a:rPr>
              <a:t>Recipient</a:t>
            </a:r>
            <a:r>
              <a:rPr lang="it-IT" sz="1600" b="1" dirty="0">
                <a:solidFill>
                  <a:schemeClr val="tx1"/>
                </a:solidFill>
                <a:latin typeface="+mj-lt"/>
                <a:cs typeface="Segoe UI" pitchFamily="34" charset="0"/>
              </a:rPr>
              <a:t>:</a:t>
            </a:r>
          </a:p>
          <a:p>
            <a:pPr algn="just"/>
            <a:endParaRPr lang="it-IT" sz="1600" b="1" dirty="0">
              <a:solidFill>
                <a:schemeClr val="bg1"/>
              </a:solidFill>
              <a:latin typeface="+mj-lt"/>
              <a:cs typeface="Segoe UI" pitchFamily="34" charset="0"/>
            </a:endParaRPr>
          </a:p>
          <a:p>
            <a:pPr algn="just"/>
            <a:r>
              <a:rPr lang="it-IT" sz="1600" b="1" i="1" dirty="0">
                <a:solidFill>
                  <a:srgbClr val="2B85C5"/>
                </a:solidFill>
                <a:latin typeface="+mj-lt"/>
                <a:cs typeface="Segoe UI" pitchFamily="34" charset="0"/>
              </a:rPr>
              <a:t>Elenco GNR dell’intera struttura del cliente:</a:t>
            </a:r>
          </a:p>
          <a:p>
            <a:pPr marL="285750" indent="-285750" algn="just">
              <a:buFont typeface="Arial" panose="020B0604020202020204" pitchFamily="34" charset="0"/>
              <a:buChar char="•"/>
            </a:pPr>
            <a:r>
              <a:rPr lang="it-IT" sz="1600" b="1" i="1" dirty="0">
                <a:solidFill>
                  <a:srgbClr val="2B85C5"/>
                </a:solidFill>
                <a:latin typeface="+mj-lt"/>
                <a:cs typeface="Segoe UI" pitchFamily="34" charset="0"/>
              </a:rPr>
              <a:t>radicale/capostipite: «XXX»</a:t>
            </a:r>
          </a:p>
          <a:p>
            <a:pPr marL="285750" indent="-285750" algn="just">
              <a:buFont typeface="Arial" panose="020B0604020202020204" pitchFamily="34" charset="0"/>
              <a:buChar char="•"/>
            </a:pPr>
            <a:r>
              <a:rPr lang="it-IT" sz="1600" b="1" i="1" dirty="0">
                <a:solidFill>
                  <a:srgbClr val="2B85C5"/>
                </a:solidFill>
                <a:latin typeface="+mj-lt"/>
                <a:cs typeface="Segoe UI" pitchFamily="34" charset="0"/>
              </a:rPr>
              <a:t>Sotto arco a: «XX1»</a:t>
            </a:r>
          </a:p>
          <a:p>
            <a:pPr marL="285750" indent="-285750" algn="just">
              <a:buFont typeface="Arial" panose="020B0604020202020204" pitchFamily="34" charset="0"/>
              <a:buChar char="•"/>
            </a:pPr>
            <a:r>
              <a:rPr lang="it-IT" sz="1600" b="1" i="1" dirty="0">
                <a:solidFill>
                  <a:srgbClr val="2B85C5"/>
                </a:solidFill>
                <a:latin typeface="+mj-lt"/>
                <a:cs typeface="Segoe UI" pitchFamily="34" charset="0"/>
              </a:rPr>
              <a:t>Sotto arco b: «XX2»</a:t>
            </a:r>
          </a:p>
          <a:p>
            <a:pPr marL="285750" indent="-285750" algn="just">
              <a:buFont typeface="Arial" panose="020B0604020202020204" pitchFamily="34" charset="0"/>
              <a:buChar char="•"/>
            </a:pPr>
            <a:r>
              <a:rPr lang="it-IT" sz="1600" b="1" i="1" dirty="0">
                <a:solidFill>
                  <a:srgbClr val="2B85C5"/>
                </a:solidFill>
                <a:latin typeface="+mj-lt"/>
                <a:cs typeface="Segoe UI" pitchFamily="34" charset="0"/>
              </a:rPr>
              <a:t>Sotto arco c: «XX3»</a:t>
            </a:r>
          </a:p>
          <a:p>
            <a:pPr marL="285750" indent="-285750" algn="just">
              <a:buFont typeface="Arial" panose="020B0604020202020204" pitchFamily="34" charset="0"/>
              <a:buChar char="•"/>
            </a:pPr>
            <a:r>
              <a:rPr lang="it-IT" sz="1600" b="1" i="1" dirty="0">
                <a:solidFill>
                  <a:srgbClr val="2B85C5"/>
                </a:solidFill>
                <a:latin typeface="+mj-lt"/>
                <a:cs typeface="Segoe UI" pitchFamily="34" charset="0"/>
              </a:rPr>
              <a:t>..</a:t>
            </a:r>
          </a:p>
          <a:p>
            <a:pPr marL="285750" indent="-285750" algn="just">
              <a:buFont typeface="Arial" panose="020B0604020202020204" pitchFamily="34" charset="0"/>
              <a:buChar char="•"/>
            </a:pPr>
            <a:r>
              <a:rPr lang="it-IT" sz="1600" b="1" i="1" dirty="0">
                <a:solidFill>
                  <a:srgbClr val="2B85C5"/>
                </a:solidFill>
                <a:latin typeface="+mj-lt"/>
                <a:cs typeface="Segoe UI" pitchFamily="34" charset="0"/>
              </a:rPr>
              <a:t>Sotto arco Z: «</a:t>
            </a:r>
            <a:r>
              <a:rPr lang="it-IT" sz="1600" b="1" i="1" dirty="0" err="1">
                <a:solidFill>
                  <a:srgbClr val="2B85C5"/>
                </a:solidFill>
                <a:latin typeface="+mj-lt"/>
                <a:cs typeface="Segoe UI" pitchFamily="34" charset="0"/>
              </a:rPr>
              <a:t>XXn</a:t>
            </a:r>
            <a:r>
              <a:rPr lang="it-IT" sz="1600" b="1" i="1" dirty="0">
                <a:solidFill>
                  <a:srgbClr val="2B85C5"/>
                </a:solidFill>
                <a:latin typeface="+mj-lt"/>
                <a:cs typeface="Segoe UI" pitchFamily="34" charset="0"/>
              </a:rPr>
              <a:t>»</a:t>
            </a:r>
          </a:p>
        </p:txBody>
      </p:sp>
      <p:sp>
        <p:nvSpPr>
          <p:cNvPr id="11" name="CasellaDiTesto 10">
            <a:extLst>
              <a:ext uri="{FF2B5EF4-FFF2-40B4-BE49-F238E27FC236}">
                <a16:creationId xmlns:a16="http://schemas.microsoft.com/office/drawing/2014/main" id="{621F6A37-F45F-4C83-9EFF-B91F8ADAF3E3}"/>
              </a:ext>
            </a:extLst>
          </p:cNvPr>
          <p:cNvSpPr txBox="1"/>
          <p:nvPr/>
        </p:nvSpPr>
        <p:spPr>
          <a:xfrm>
            <a:off x="6807200" y="3283310"/>
            <a:ext cx="4833174" cy="369332"/>
          </a:xfrm>
          <a:prstGeom prst="rect">
            <a:avLst/>
          </a:prstGeom>
          <a:solidFill>
            <a:schemeClr val="bg1">
              <a:lumMod val="50000"/>
            </a:schemeClr>
          </a:solidFill>
          <a:ln>
            <a:solidFill>
              <a:schemeClr val="tx1"/>
            </a:solidFill>
          </a:ln>
        </p:spPr>
        <p:txBody>
          <a:bodyPr wrap="square">
            <a:spAutoFit/>
          </a:bodyPr>
          <a:lstStyle>
            <a:defPPr>
              <a:defRPr lang="it-IT"/>
            </a:defPPr>
            <a:lvl1pPr>
              <a:defRPr b="1">
                <a:solidFill>
                  <a:schemeClr val="bg1"/>
                </a:solidFill>
                <a:latin typeface="+mj-lt"/>
                <a:ea typeface="ＭＳ Ｐゴシック"/>
                <a:cs typeface="Arial"/>
              </a:defRPr>
            </a:lvl1pPr>
          </a:lstStyle>
          <a:p>
            <a:r>
              <a:rPr lang="it-IT" dirty="0"/>
              <a:t>FACSIMILE Riscontro GNR Accorpati</a:t>
            </a:r>
          </a:p>
        </p:txBody>
      </p:sp>
    </p:spTree>
    <p:extLst>
      <p:ext uri="{BB962C8B-B14F-4D97-AF65-F5344CB8AC3E}">
        <p14:creationId xmlns:p14="http://schemas.microsoft.com/office/powerpoint/2010/main" val="4745190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2">
            <a:extLst>
              <a:ext uri="{FF2B5EF4-FFF2-40B4-BE49-F238E27FC236}">
                <a16:creationId xmlns:a16="http://schemas.microsoft.com/office/drawing/2014/main" id="{7EA229A5-08FF-49F6-B201-A9E75F4E290F}"/>
              </a:ext>
            </a:extLst>
          </p:cNvPr>
          <p:cNvSpPr>
            <a:spLocks noChangeArrowheads="1"/>
          </p:cNvSpPr>
          <p:nvPr/>
        </p:nvSpPr>
        <p:spPr bwMode="auto">
          <a:xfrm>
            <a:off x="1703389" y="88900"/>
            <a:ext cx="8785225"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54000" tIns="10800" rIns="54000" bIns="10800"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endParaRPr lang="en-US" altLang="it-IT" sz="2400" b="1"/>
          </a:p>
        </p:txBody>
      </p:sp>
      <p:sp>
        <p:nvSpPr>
          <p:cNvPr id="8" name="Elaborazione 7">
            <a:extLst>
              <a:ext uri="{FF2B5EF4-FFF2-40B4-BE49-F238E27FC236}">
                <a16:creationId xmlns:a16="http://schemas.microsoft.com/office/drawing/2014/main" id="{4E86E5AF-7FB4-4366-AFCF-3FD7383BF097}"/>
              </a:ext>
            </a:extLst>
          </p:cNvPr>
          <p:cNvSpPr>
            <a:spLocks noChangeArrowheads="1"/>
          </p:cNvSpPr>
          <p:nvPr/>
        </p:nvSpPr>
        <p:spPr bwMode="auto">
          <a:xfrm>
            <a:off x="4893204" y="1196289"/>
            <a:ext cx="1800000" cy="504000"/>
          </a:xfrm>
          <a:prstGeom prst="flowChartProcess">
            <a:avLst/>
          </a:prstGeom>
          <a:solidFill>
            <a:srgbClr val="FFFFCC"/>
          </a:solidFill>
          <a:ln w="6350" algn="ctr">
            <a:solidFill>
              <a:srgbClr val="385D8A"/>
            </a:solidFill>
            <a:miter lim="800000"/>
            <a:headEnd/>
            <a:tailEnd/>
          </a:ln>
        </p:spPr>
        <p:txBody>
          <a:bodyPr lIns="36000" tIns="36000" rIns="36000" bIns="36000" anchor="ctr"/>
          <a:lstStyle/>
          <a:p>
            <a:pPr algn="ctr">
              <a:defRPr/>
            </a:pPr>
            <a:r>
              <a:rPr lang="it-IT" sz="1000" dirty="0"/>
              <a:t>Cessazione amministrativa e tecnica della numerazione</a:t>
            </a:r>
          </a:p>
        </p:txBody>
      </p:sp>
      <p:sp>
        <p:nvSpPr>
          <p:cNvPr id="43" name="Title 1">
            <a:extLst>
              <a:ext uri="{FF2B5EF4-FFF2-40B4-BE49-F238E27FC236}">
                <a16:creationId xmlns:a16="http://schemas.microsoft.com/office/drawing/2014/main" id="{470442D0-0D5C-4B6C-9671-715957F59BCC}"/>
              </a:ext>
            </a:extLst>
          </p:cNvPr>
          <p:cNvSpPr txBox="1">
            <a:spLocks/>
          </p:cNvSpPr>
          <p:nvPr/>
        </p:nvSpPr>
        <p:spPr bwMode="auto">
          <a:xfrm>
            <a:off x="383876" y="148054"/>
            <a:ext cx="1035932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lvl="0">
              <a:defRPr/>
            </a:pPr>
            <a:r>
              <a:rPr lang="it-IT" dirty="0">
                <a:solidFill>
                  <a:srgbClr val="EB0028"/>
                </a:solidFill>
              </a:rPr>
              <a:t>Cessazione NP (restituzione della numerazione al Donor)</a:t>
            </a:r>
          </a:p>
        </p:txBody>
      </p:sp>
      <p:sp>
        <p:nvSpPr>
          <p:cNvPr id="67" name="Rettangolo con angoli arrotondati 66">
            <a:extLst>
              <a:ext uri="{FF2B5EF4-FFF2-40B4-BE49-F238E27FC236}">
                <a16:creationId xmlns:a16="http://schemas.microsoft.com/office/drawing/2014/main" id="{6F974C89-6267-4495-AD4C-5474A71E7C27}"/>
              </a:ext>
            </a:extLst>
          </p:cNvPr>
          <p:cNvSpPr/>
          <p:nvPr/>
        </p:nvSpPr>
        <p:spPr>
          <a:xfrm>
            <a:off x="383875" y="2842869"/>
            <a:ext cx="4164449" cy="504000"/>
          </a:xfrm>
          <a:prstGeom prst="round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r>
              <a:rPr lang="it-IT" sz="1200" dirty="0">
                <a:solidFill>
                  <a:schemeClr val="tx1"/>
                </a:solidFill>
              </a:rPr>
              <a:t>Al 91°gg  solare successivo alla </a:t>
            </a:r>
            <a:r>
              <a:rPr lang="it-IT" sz="1200" b="1" dirty="0">
                <a:solidFill>
                  <a:schemeClr val="tx1"/>
                </a:solidFill>
              </a:rPr>
              <a:t>DATA</a:t>
            </a:r>
            <a:r>
              <a:rPr lang="it-IT" sz="1200" dirty="0">
                <a:solidFill>
                  <a:schemeClr val="tx1"/>
                </a:solidFill>
              </a:rPr>
              <a:t>, l’Operatore che possiede la numerazione cessata invia la notifica di cessazione al Donor ( cfr. Allegato 4)</a:t>
            </a:r>
          </a:p>
        </p:txBody>
      </p:sp>
      <p:cxnSp>
        <p:nvCxnSpPr>
          <p:cNvPr id="52" name="AutoShape 5">
            <a:extLst>
              <a:ext uri="{FF2B5EF4-FFF2-40B4-BE49-F238E27FC236}">
                <a16:creationId xmlns:a16="http://schemas.microsoft.com/office/drawing/2014/main" id="{EC4C3B88-4171-4466-8771-3CAD300E203B}"/>
              </a:ext>
            </a:extLst>
          </p:cNvPr>
          <p:cNvCxnSpPr>
            <a:cxnSpLocks noChangeShapeType="1"/>
            <a:stCxn id="61" idx="3"/>
            <a:endCxn id="62" idx="1"/>
          </p:cNvCxnSpPr>
          <p:nvPr/>
        </p:nvCxnSpPr>
        <p:spPr bwMode="auto">
          <a:xfrm>
            <a:off x="6693204" y="3081910"/>
            <a:ext cx="2260058" cy="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3" name="AutoShape 7">
            <a:extLst>
              <a:ext uri="{FF2B5EF4-FFF2-40B4-BE49-F238E27FC236}">
                <a16:creationId xmlns:a16="http://schemas.microsoft.com/office/drawing/2014/main" id="{850947C5-00E5-4013-9A34-60A75486AA04}"/>
              </a:ext>
            </a:extLst>
          </p:cNvPr>
          <p:cNvCxnSpPr>
            <a:cxnSpLocks noChangeShapeType="1"/>
            <a:endCxn id="56" idx="2"/>
          </p:cNvCxnSpPr>
          <p:nvPr/>
        </p:nvCxnSpPr>
        <p:spPr bwMode="auto">
          <a:xfrm flipH="1">
            <a:off x="9853252" y="3333910"/>
            <a:ext cx="20" cy="489917"/>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54" name="Elaborazione 53">
            <a:extLst>
              <a:ext uri="{FF2B5EF4-FFF2-40B4-BE49-F238E27FC236}">
                <a16:creationId xmlns:a16="http://schemas.microsoft.com/office/drawing/2014/main" id="{AD40561B-F7F7-4AA3-86F3-CBBC583238BB}"/>
              </a:ext>
            </a:extLst>
          </p:cNvPr>
          <p:cNvSpPr/>
          <p:nvPr/>
        </p:nvSpPr>
        <p:spPr>
          <a:xfrm>
            <a:off x="6755829" y="1323361"/>
            <a:ext cx="792653" cy="256163"/>
          </a:xfrm>
          <a:prstGeom prst="flowChartProcess">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t</a:t>
            </a:r>
            <a:r>
              <a:rPr lang="it-IT" sz="1000" baseline="-25000" dirty="0">
                <a:solidFill>
                  <a:schemeClr val="tx1"/>
                </a:solidFill>
                <a:cs typeface="Segoe UI" pitchFamily="34" charset="0"/>
              </a:rPr>
              <a:t>0 </a:t>
            </a:r>
            <a:r>
              <a:rPr lang="it-IT" sz="1000" dirty="0">
                <a:solidFill>
                  <a:schemeClr val="tx1"/>
                </a:solidFill>
                <a:cs typeface="Segoe UI" pitchFamily="34" charset="0"/>
              </a:rPr>
              <a:t>=</a:t>
            </a:r>
            <a:r>
              <a:rPr lang="it-IT" sz="1000" baseline="-25000" dirty="0">
                <a:solidFill>
                  <a:schemeClr val="tx1"/>
                </a:solidFill>
                <a:cs typeface="Segoe UI" pitchFamily="34" charset="0"/>
              </a:rPr>
              <a:t> </a:t>
            </a:r>
            <a:r>
              <a:rPr lang="it-IT" sz="1000" dirty="0">
                <a:solidFill>
                  <a:schemeClr val="tx1"/>
                </a:solidFill>
                <a:cs typeface="Segoe UI" pitchFamily="34" charset="0"/>
              </a:rPr>
              <a:t>DATA </a:t>
            </a:r>
          </a:p>
        </p:txBody>
      </p:sp>
      <p:sp>
        <p:nvSpPr>
          <p:cNvPr id="55" name="Elaborazione 54">
            <a:extLst>
              <a:ext uri="{FF2B5EF4-FFF2-40B4-BE49-F238E27FC236}">
                <a16:creationId xmlns:a16="http://schemas.microsoft.com/office/drawing/2014/main" id="{CCB8C0FE-7230-49A5-BF98-D3449EE7AC69}"/>
              </a:ext>
            </a:extLst>
          </p:cNvPr>
          <p:cNvSpPr/>
          <p:nvPr/>
        </p:nvSpPr>
        <p:spPr>
          <a:xfrm>
            <a:off x="7084209" y="5733435"/>
            <a:ext cx="1350963" cy="90488"/>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rPr>
              <a:t>t</a:t>
            </a:r>
            <a:r>
              <a:rPr lang="it-IT" sz="1000" baseline="-25000" dirty="0">
                <a:solidFill>
                  <a:schemeClr val="tx1"/>
                </a:solidFill>
              </a:rPr>
              <a:t>3  </a:t>
            </a:r>
            <a:r>
              <a:rPr lang="it-IT" sz="1000" dirty="0">
                <a:solidFill>
                  <a:schemeClr val="tx1"/>
                </a:solidFill>
              </a:rPr>
              <a:t>≤  t</a:t>
            </a:r>
            <a:r>
              <a:rPr lang="it-IT" sz="1000" baseline="-25000" dirty="0">
                <a:solidFill>
                  <a:schemeClr val="tx1"/>
                </a:solidFill>
              </a:rPr>
              <a:t>2 </a:t>
            </a:r>
            <a:r>
              <a:rPr lang="it-IT" sz="1000" dirty="0">
                <a:solidFill>
                  <a:schemeClr val="tx1"/>
                </a:solidFill>
              </a:rPr>
              <a:t>+  1</a:t>
            </a:r>
          </a:p>
        </p:txBody>
      </p:sp>
      <p:sp>
        <p:nvSpPr>
          <p:cNvPr id="56" name="Figura a mano libera 16">
            <a:extLst>
              <a:ext uri="{FF2B5EF4-FFF2-40B4-BE49-F238E27FC236}">
                <a16:creationId xmlns:a16="http://schemas.microsoft.com/office/drawing/2014/main" id="{F2142AD8-5A67-4436-8C80-AAAF713EB5B3}"/>
              </a:ext>
            </a:extLst>
          </p:cNvPr>
          <p:cNvSpPr>
            <a:spLocks noChangeArrowheads="1"/>
          </p:cNvSpPr>
          <p:nvPr/>
        </p:nvSpPr>
        <p:spPr bwMode="auto">
          <a:xfrm>
            <a:off x="8953262" y="3823827"/>
            <a:ext cx="1800000" cy="504000"/>
          </a:xfrm>
          <a:custGeom>
            <a:avLst/>
            <a:gdLst>
              <a:gd name="T0" fmla="*/ 0 w 1447808"/>
              <a:gd name="T1" fmla="*/ 180974 h 361952"/>
              <a:gd name="T2" fmla="*/ 180974 w 1447808"/>
              <a:gd name="T3" fmla="*/ 0 h 361952"/>
              <a:gd name="T4" fmla="*/ 723896 w 1447808"/>
              <a:gd name="T5" fmla="*/ 0 h 361952"/>
              <a:gd name="T6" fmla="*/ 1266818 w 1447808"/>
              <a:gd name="T7" fmla="*/ 0 h 361952"/>
              <a:gd name="T8" fmla="*/ 1447792 w 1447808"/>
              <a:gd name="T9" fmla="*/ 180974 h 361952"/>
              <a:gd name="T10" fmla="*/ 1447792 w 1447808"/>
              <a:gd name="T11" fmla="*/ 180974 h 361952"/>
              <a:gd name="T12" fmla="*/ 1266818 w 1447808"/>
              <a:gd name="T13" fmla="*/ 361948 h 361952"/>
              <a:gd name="T14" fmla="*/ 723896 w 1447808"/>
              <a:gd name="T15" fmla="*/ 361948 h 361952"/>
              <a:gd name="T16" fmla="*/ 180974 w 1447808"/>
              <a:gd name="T17" fmla="*/ 361948 h 361952"/>
              <a:gd name="T18" fmla="*/ 0 w 1447808"/>
              <a:gd name="T19" fmla="*/ 180974 h 36195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47808"/>
              <a:gd name="T31" fmla="*/ 0 h 361952"/>
              <a:gd name="T32" fmla="*/ 1447808 w 1447808"/>
              <a:gd name="T33" fmla="*/ 361952 h 36195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47808" h="361952">
                <a:moveTo>
                  <a:pt x="0" y="180976"/>
                </a:moveTo>
                <a:lnTo>
                  <a:pt x="180976" y="0"/>
                </a:lnTo>
                <a:lnTo>
                  <a:pt x="723904" y="0"/>
                </a:lnTo>
                <a:lnTo>
                  <a:pt x="1266832" y="0"/>
                </a:lnTo>
                <a:lnTo>
                  <a:pt x="1447808" y="180976"/>
                </a:lnTo>
                <a:lnTo>
                  <a:pt x="1266832" y="361952"/>
                </a:lnTo>
                <a:lnTo>
                  <a:pt x="723904" y="361952"/>
                </a:lnTo>
                <a:lnTo>
                  <a:pt x="180976" y="361952"/>
                </a:lnTo>
                <a:lnTo>
                  <a:pt x="0" y="180976"/>
                </a:lnTo>
                <a:close/>
              </a:path>
            </a:pathLst>
          </a:custGeom>
          <a:solidFill>
            <a:srgbClr val="FFFFCC"/>
          </a:solidFill>
          <a:ln w="6350" algn="ctr">
            <a:solidFill>
              <a:schemeClr val="tx1"/>
            </a:solidFill>
            <a:miter lim="800000"/>
            <a:headEnd/>
            <a:tailEnd/>
          </a:ln>
        </p:spPr>
        <p:txBody>
          <a:bodyPr lIns="72000" tIns="36000" rIns="72000" bIns="36000"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1000">
                <a:latin typeface="+mn-lt"/>
              </a:rPr>
              <a:t>Verifiche formali e tecniche</a:t>
            </a:r>
          </a:p>
        </p:txBody>
      </p:sp>
      <p:sp>
        <p:nvSpPr>
          <p:cNvPr id="57" name="Elaborazione 19">
            <a:extLst>
              <a:ext uri="{FF2B5EF4-FFF2-40B4-BE49-F238E27FC236}">
                <a16:creationId xmlns:a16="http://schemas.microsoft.com/office/drawing/2014/main" id="{79ECD201-EB4E-4FFA-B6B9-7585DCE60AAD}"/>
              </a:ext>
            </a:extLst>
          </p:cNvPr>
          <p:cNvSpPr>
            <a:spLocks noChangeArrowheads="1"/>
          </p:cNvSpPr>
          <p:nvPr/>
        </p:nvSpPr>
        <p:spPr bwMode="auto">
          <a:xfrm>
            <a:off x="8953262" y="5694179"/>
            <a:ext cx="1800000" cy="504000"/>
          </a:xfrm>
          <a:prstGeom prst="flowChartProcess">
            <a:avLst/>
          </a:prstGeom>
          <a:solidFill>
            <a:srgbClr val="FFFFCC"/>
          </a:solidFill>
          <a:ln w="6350" algn="ctr">
            <a:solidFill>
              <a:schemeClr val="tx1"/>
            </a:solidFill>
            <a:miter lim="800000"/>
            <a:headEnd/>
            <a:tailEnd/>
          </a:ln>
        </p:spPr>
        <p:txBody>
          <a:bodyPr lIns="36000" tIns="36000" rIns="36000" bIns="36000"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1000" dirty="0" err="1">
                <a:latin typeface="+mn-lt"/>
              </a:rPr>
              <a:t>Deprovisioning</a:t>
            </a:r>
            <a:r>
              <a:rPr lang="it-IT" altLang="it-IT" sz="1000" dirty="0">
                <a:latin typeface="+mn-lt"/>
              </a:rPr>
              <a:t> di rete</a:t>
            </a:r>
          </a:p>
        </p:txBody>
      </p:sp>
      <p:sp>
        <p:nvSpPr>
          <p:cNvPr id="58" name="Figura a mano libera 24">
            <a:extLst>
              <a:ext uri="{FF2B5EF4-FFF2-40B4-BE49-F238E27FC236}">
                <a16:creationId xmlns:a16="http://schemas.microsoft.com/office/drawing/2014/main" id="{FEA4182D-DF82-4AF3-9243-DEB2A30688A7}"/>
              </a:ext>
            </a:extLst>
          </p:cNvPr>
          <p:cNvSpPr>
            <a:spLocks noChangeArrowheads="1"/>
          </p:cNvSpPr>
          <p:nvPr/>
        </p:nvSpPr>
        <p:spPr bwMode="auto">
          <a:xfrm>
            <a:off x="4893204" y="5694179"/>
            <a:ext cx="1800000" cy="504000"/>
          </a:xfrm>
          <a:custGeom>
            <a:avLst/>
            <a:gdLst>
              <a:gd name="T0" fmla="*/ 0 w 10000"/>
              <a:gd name="T1" fmla="*/ 474182547 h 10000"/>
              <a:gd name="T2" fmla="*/ 1855578761 w 10000"/>
              <a:gd name="T3" fmla="*/ 237091273 h 10000"/>
              <a:gd name="T4" fmla="*/ 2147483647 w 10000"/>
              <a:gd name="T5" fmla="*/ 0 h 10000"/>
              <a:gd name="T6" fmla="*/ 2147483647 w 10000"/>
              <a:gd name="T7" fmla="*/ 0 h 10000"/>
              <a:gd name="T8" fmla="*/ 2147483647 w 10000"/>
              <a:gd name="T9" fmla="*/ 0 h 10000"/>
              <a:gd name="T10" fmla="*/ 2147483647 w 10000"/>
              <a:gd name="T11" fmla="*/ 237091273 h 10000"/>
              <a:gd name="T12" fmla="*/ 2147483647 w 10000"/>
              <a:gd name="T13" fmla="*/ 474182547 h 10000"/>
              <a:gd name="T14" fmla="*/ 2147483647 w 10000"/>
              <a:gd name="T15" fmla="*/ 474182547 h 10000"/>
              <a:gd name="T16" fmla="*/ 0 w 10000"/>
              <a:gd name="T17" fmla="*/ 474182547 h 10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000"/>
              <a:gd name="T28" fmla="*/ 0 h 10000"/>
              <a:gd name="T29" fmla="*/ 10000 w 10000"/>
              <a:gd name="T30" fmla="*/ 10000 h 10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000" h="10000">
                <a:moveTo>
                  <a:pt x="0" y="10000"/>
                </a:moveTo>
                <a:cubicBezTo>
                  <a:pt x="218" y="8068"/>
                  <a:pt x="414" y="6932"/>
                  <a:pt x="632" y="5000"/>
                </a:cubicBezTo>
                <a:cubicBezTo>
                  <a:pt x="843" y="3333"/>
                  <a:pt x="1053" y="1667"/>
                  <a:pt x="1264" y="0"/>
                </a:cubicBezTo>
                <a:lnTo>
                  <a:pt x="5000" y="0"/>
                </a:lnTo>
                <a:lnTo>
                  <a:pt x="10000" y="0"/>
                </a:lnTo>
                <a:cubicBezTo>
                  <a:pt x="9826" y="1667"/>
                  <a:pt x="9598" y="3333"/>
                  <a:pt x="9424" y="5000"/>
                </a:cubicBezTo>
                <a:cubicBezTo>
                  <a:pt x="9239" y="6510"/>
                  <a:pt x="9032" y="8490"/>
                  <a:pt x="8847" y="10000"/>
                </a:cubicBezTo>
                <a:lnTo>
                  <a:pt x="5000" y="10000"/>
                </a:lnTo>
                <a:lnTo>
                  <a:pt x="0" y="10000"/>
                </a:lnTo>
                <a:close/>
              </a:path>
            </a:pathLst>
          </a:custGeom>
          <a:solidFill>
            <a:srgbClr val="FFFFCC"/>
          </a:solidFill>
          <a:ln w="6350" algn="ctr">
            <a:solidFill>
              <a:schemeClr val="tx1"/>
            </a:solidFill>
            <a:miter lim="800000"/>
            <a:headEnd/>
            <a:tailEnd/>
          </a:ln>
        </p:spPr>
        <p:txBody>
          <a:bodyPr lIns="36000" tIns="36000" rIns="36000" bIns="36000"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1000" dirty="0">
                <a:latin typeface="+mn-lt"/>
              </a:rPr>
              <a:t>Notifica</a:t>
            </a:r>
          </a:p>
          <a:p>
            <a:pPr algn="ctr" eaLnBrk="1" hangingPunct="1"/>
            <a:r>
              <a:rPr lang="it-IT" altLang="it-IT" sz="1000" dirty="0">
                <a:latin typeface="+mn-lt"/>
              </a:rPr>
              <a:t> espletamento</a:t>
            </a:r>
          </a:p>
        </p:txBody>
      </p:sp>
      <p:cxnSp>
        <p:nvCxnSpPr>
          <p:cNvPr id="59" name="Connettore 1 23">
            <a:extLst>
              <a:ext uri="{FF2B5EF4-FFF2-40B4-BE49-F238E27FC236}">
                <a16:creationId xmlns:a16="http://schemas.microsoft.com/office/drawing/2014/main" id="{D2DDD6B5-3E85-463D-8FC0-240C0D659F5C}"/>
              </a:ext>
            </a:extLst>
          </p:cNvPr>
          <p:cNvCxnSpPr>
            <a:cxnSpLocks noChangeShapeType="1"/>
            <a:stCxn id="56" idx="7"/>
            <a:endCxn id="57" idx="0"/>
          </p:cNvCxnSpPr>
          <p:nvPr/>
        </p:nvCxnSpPr>
        <p:spPr bwMode="auto">
          <a:xfrm>
            <a:off x="9853252" y="4327821"/>
            <a:ext cx="10" cy="1366358"/>
          </a:xfrm>
          <a:prstGeom prst="line">
            <a:avLst/>
          </a:prstGeom>
          <a:noFill/>
          <a:ln w="9525" algn="ctr">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61" name="Elaborazione 60">
            <a:extLst>
              <a:ext uri="{FF2B5EF4-FFF2-40B4-BE49-F238E27FC236}">
                <a16:creationId xmlns:a16="http://schemas.microsoft.com/office/drawing/2014/main" id="{C26CE5DE-D98F-400B-891E-9AF26EA909AD}"/>
              </a:ext>
            </a:extLst>
          </p:cNvPr>
          <p:cNvSpPr>
            <a:spLocks noChangeArrowheads="1"/>
          </p:cNvSpPr>
          <p:nvPr/>
        </p:nvSpPr>
        <p:spPr bwMode="auto">
          <a:xfrm>
            <a:off x="4893204" y="2829910"/>
            <a:ext cx="1800000" cy="504000"/>
          </a:xfrm>
          <a:prstGeom prst="flowChartProcess">
            <a:avLst/>
          </a:prstGeom>
          <a:solidFill>
            <a:srgbClr val="FFFFCC"/>
          </a:solidFill>
          <a:ln w="6350" algn="ctr">
            <a:solidFill>
              <a:srgbClr val="385D8A"/>
            </a:solidFill>
            <a:miter lim="800000"/>
            <a:headEnd/>
            <a:tailEnd/>
          </a:ln>
        </p:spPr>
        <p:txBody>
          <a:bodyPr lIns="36000" tIns="36000" rIns="36000" bIns="36000" anchor="ctr"/>
          <a:lstStyle/>
          <a:p>
            <a:pPr algn="ctr">
              <a:defRPr/>
            </a:pPr>
            <a:r>
              <a:rPr lang="it-IT" sz="1000" dirty="0"/>
              <a:t>Invio Richiesta di Cessazione</a:t>
            </a:r>
          </a:p>
        </p:txBody>
      </p:sp>
      <p:sp>
        <p:nvSpPr>
          <p:cNvPr id="62" name="Elaborazione 61">
            <a:extLst>
              <a:ext uri="{FF2B5EF4-FFF2-40B4-BE49-F238E27FC236}">
                <a16:creationId xmlns:a16="http://schemas.microsoft.com/office/drawing/2014/main" id="{13B7CA7E-4111-4C4E-9C45-2E9D0C5FC9A6}"/>
              </a:ext>
            </a:extLst>
          </p:cNvPr>
          <p:cNvSpPr>
            <a:spLocks noChangeArrowheads="1"/>
          </p:cNvSpPr>
          <p:nvPr/>
        </p:nvSpPr>
        <p:spPr bwMode="auto">
          <a:xfrm>
            <a:off x="8953262" y="2829910"/>
            <a:ext cx="1800000" cy="504000"/>
          </a:xfrm>
          <a:prstGeom prst="flowChartProcess">
            <a:avLst/>
          </a:prstGeom>
          <a:solidFill>
            <a:srgbClr val="FFFFCC"/>
          </a:solidFill>
          <a:ln w="6350" algn="ctr">
            <a:solidFill>
              <a:srgbClr val="385D8A"/>
            </a:solidFill>
            <a:miter lim="800000"/>
            <a:headEnd/>
            <a:tailEnd/>
          </a:ln>
        </p:spPr>
        <p:txBody>
          <a:bodyPr lIns="36000" tIns="36000" rIns="36000" bIns="36000" anchor="ctr"/>
          <a:lstStyle/>
          <a:p>
            <a:pPr algn="ctr">
              <a:defRPr/>
            </a:pPr>
            <a:r>
              <a:rPr lang="it-IT" sz="1000" dirty="0"/>
              <a:t>Ricezione richiesta di Cessazione</a:t>
            </a:r>
          </a:p>
        </p:txBody>
      </p:sp>
      <p:sp>
        <p:nvSpPr>
          <p:cNvPr id="69" name="Elaborazione 123">
            <a:extLst>
              <a:ext uri="{FF2B5EF4-FFF2-40B4-BE49-F238E27FC236}">
                <a16:creationId xmlns:a16="http://schemas.microsoft.com/office/drawing/2014/main" id="{902087CE-E58B-4E5E-BC41-DB339B2F6FD5}"/>
              </a:ext>
            </a:extLst>
          </p:cNvPr>
          <p:cNvSpPr/>
          <p:nvPr/>
        </p:nvSpPr>
        <p:spPr>
          <a:xfrm>
            <a:off x="7177921" y="3914312"/>
            <a:ext cx="1169988" cy="90488"/>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t</a:t>
            </a:r>
            <a:r>
              <a:rPr lang="it-IT" sz="1000" baseline="-25000" dirty="0">
                <a:solidFill>
                  <a:schemeClr val="tx1"/>
                </a:solidFill>
                <a:cs typeface="Segoe UI" pitchFamily="34" charset="0"/>
              </a:rPr>
              <a:t>2 </a:t>
            </a:r>
            <a:r>
              <a:rPr lang="it-IT" sz="1000" dirty="0">
                <a:solidFill>
                  <a:schemeClr val="tx1"/>
                </a:solidFill>
                <a:cs typeface="Segoe UI" pitchFamily="34" charset="0"/>
              </a:rPr>
              <a:t>= t</a:t>
            </a:r>
            <a:r>
              <a:rPr lang="it-IT" sz="1000" baseline="-25000" dirty="0">
                <a:solidFill>
                  <a:schemeClr val="tx1"/>
                </a:solidFill>
                <a:cs typeface="Segoe UI" pitchFamily="34" charset="0"/>
              </a:rPr>
              <a:t>1 </a:t>
            </a:r>
            <a:r>
              <a:rPr lang="it-IT" sz="1000" dirty="0">
                <a:solidFill>
                  <a:schemeClr val="tx1"/>
                </a:solidFill>
                <a:cs typeface="Segoe UI" pitchFamily="34" charset="0"/>
              </a:rPr>
              <a:t>+ 1 </a:t>
            </a:r>
          </a:p>
        </p:txBody>
      </p:sp>
      <p:sp>
        <p:nvSpPr>
          <p:cNvPr id="72" name="Elaborazione 71">
            <a:extLst>
              <a:ext uri="{FF2B5EF4-FFF2-40B4-BE49-F238E27FC236}">
                <a16:creationId xmlns:a16="http://schemas.microsoft.com/office/drawing/2014/main" id="{298FFD53-3CFB-45D8-8080-8D3C030AC95E}"/>
              </a:ext>
            </a:extLst>
          </p:cNvPr>
          <p:cNvSpPr/>
          <p:nvPr/>
        </p:nvSpPr>
        <p:spPr>
          <a:xfrm>
            <a:off x="9870048" y="4455487"/>
            <a:ext cx="288809" cy="212469"/>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OK</a:t>
            </a:r>
          </a:p>
        </p:txBody>
      </p:sp>
      <p:sp>
        <p:nvSpPr>
          <p:cNvPr id="73" name="Elaborazione 29">
            <a:extLst>
              <a:ext uri="{FF2B5EF4-FFF2-40B4-BE49-F238E27FC236}">
                <a16:creationId xmlns:a16="http://schemas.microsoft.com/office/drawing/2014/main" id="{343A420F-9340-4732-A5F0-857E28108999}"/>
              </a:ext>
            </a:extLst>
          </p:cNvPr>
          <p:cNvSpPr/>
          <p:nvPr/>
        </p:nvSpPr>
        <p:spPr>
          <a:xfrm>
            <a:off x="8550593" y="3879268"/>
            <a:ext cx="361950" cy="180975"/>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rPr>
              <a:t>KO</a:t>
            </a:r>
          </a:p>
        </p:txBody>
      </p:sp>
      <p:sp>
        <p:nvSpPr>
          <p:cNvPr id="74" name="AutoShape 37">
            <a:extLst>
              <a:ext uri="{FF2B5EF4-FFF2-40B4-BE49-F238E27FC236}">
                <a16:creationId xmlns:a16="http://schemas.microsoft.com/office/drawing/2014/main" id="{C45F62C2-596C-49B1-B246-534C4A336D95}"/>
              </a:ext>
            </a:extLst>
          </p:cNvPr>
          <p:cNvSpPr>
            <a:spLocks noChangeArrowheads="1"/>
          </p:cNvSpPr>
          <p:nvPr/>
        </p:nvSpPr>
        <p:spPr bwMode="auto">
          <a:xfrm>
            <a:off x="4893204" y="3831766"/>
            <a:ext cx="1800000" cy="504000"/>
          </a:xfrm>
          <a:prstGeom prst="flowChartInputOutpu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it-IT" altLang="it-IT" sz="1000"/>
              <a:t>Notifica KO</a:t>
            </a:r>
          </a:p>
          <a:p>
            <a:pPr algn="ctr"/>
            <a:r>
              <a:rPr lang="it-IT" altLang="it-IT" sz="1000"/>
              <a:t>formale o tecnico</a:t>
            </a:r>
          </a:p>
        </p:txBody>
      </p:sp>
      <p:cxnSp>
        <p:nvCxnSpPr>
          <p:cNvPr id="75" name="AutoShape 39">
            <a:extLst>
              <a:ext uri="{FF2B5EF4-FFF2-40B4-BE49-F238E27FC236}">
                <a16:creationId xmlns:a16="http://schemas.microsoft.com/office/drawing/2014/main" id="{15A3770D-9DD6-4EB8-B791-BB2E102BAA40}"/>
              </a:ext>
            </a:extLst>
          </p:cNvPr>
          <p:cNvCxnSpPr>
            <a:cxnSpLocks noChangeShapeType="1"/>
            <a:stCxn id="56" idx="9"/>
            <a:endCxn id="74" idx="5"/>
          </p:cNvCxnSpPr>
          <p:nvPr/>
        </p:nvCxnSpPr>
        <p:spPr bwMode="auto">
          <a:xfrm flipH="1">
            <a:off x="6513204" y="4075824"/>
            <a:ext cx="2440058" cy="7942"/>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0" name="AutoShape 39">
            <a:extLst>
              <a:ext uri="{FF2B5EF4-FFF2-40B4-BE49-F238E27FC236}">
                <a16:creationId xmlns:a16="http://schemas.microsoft.com/office/drawing/2014/main" id="{FAF34581-90DF-40A7-A5A1-E54B3B4CBD1E}"/>
              </a:ext>
            </a:extLst>
          </p:cNvPr>
          <p:cNvCxnSpPr>
            <a:cxnSpLocks noChangeShapeType="1"/>
            <a:stCxn id="57" idx="1"/>
          </p:cNvCxnSpPr>
          <p:nvPr/>
        </p:nvCxnSpPr>
        <p:spPr bwMode="auto">
          <a:xfrm flipH="1">
            <a:off x="6592308" y="5946179"/>
            <a:ext cx="2360954" cy="13447"/>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 name="Connettore 2 3">
            <a:extLst>
              <a:ext uri="{FF2B5EF4-FFF2-40B4-BE49-F238E27FC236}">
                <a16:creationId xmlns:a16="http://schemas.microsoft.com/office/drawing/2014/main" id="{AA9403F8-FA15-4E91-8607-B2ECB7C2B468}"/>
              </a:ext>
            </a:extLst>
          </p:cNvPr>
          <p:cNvCxnSpPr>
            <a:cxnSpLocks/>
          </p:cNvCxnSpPr>
          <p:nvPr/>
        </p:nvCxnSpPr>
        <p:spPr>
          <a:xfrm>
            <a:off x="5789236" y="1700289"/>
            <a:ext cx="0" cy="1129621"/>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82" name="Elaborazione 123">
            <a:extLst>
              <a:ext uri="{FF2B5EF4-FFF2-40B4-BE49-F238E27FC236}">
                <a16:creationId xmlns:a16="http://schemas.microsoft.com/office/drawing/2014/main" id="{112BE76F-65E5-41CB-A915-61858AC53C16}"/>
              </a:ext>
            </a:extLst>
          </p:cNvPr>
          <p:cNvSpPr/>
          <p:nvPr/>
        </p:nvSpPr>
        <p:spPr>
          <a:xfrm>
            <a:off x="7076898" y="2898296"/>
            <a:ext cx="1413668" cy="100012"/>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t</a:t>
            </a:r>
            <a:r>
              <a:rPr lang="it-IT" sz="1000" baseline="-25000" dirty="0">
                <a:solidFill>
                  <a:schemeClr val="tx1"/>
                </a:solidFill>
                <a:cs typeface="Segoe UI" pitchFamily="34" charset="0"/>
              </a:rPr>
              <a:t>1 </a:t>
            </a:r>
            <a:r>
              <a:rPr lang="it-IT" sz="1000" dirty="0">
                <a:solidFill>
                  <a:schemeClr val="tx1"/>
                </a:solidFill>
                <a:cs typeface="Segoe UI" pitchFamily="34" charset="0"/>
              </a:rPr>
              <a:t>= t </a:t>
            </a:r>
            <a:r>
              <a:rPr lang="it-IT" sz="1000" baseline="-25000" dirty="0">
                <a:solidFill>
                  <a:schemeClr val="tx1"/>
                </a:solidFill>
                <a:cs typeface="Segoe UI" pitchFamily="34" charset="0"/>
              </a:rPr>
              <a:t>0</a:t>
            </a:r>
            <a:r>
              <a:rPr lang="it-IT" sz="1000" dirty="0">
                <a:solidFill>
                  <a:schemeClr val="tx1"/>
                </a:solidFill>
                <a:cs typeface="Segoe UI" pitchFamily="34" charset="0"/>
              </a:rPr>
              <a:t>+ 91 gg solari</a:t>
            </a:r>
          </a:p>
        </p:txBody>
      </p:sp>
      <p:sp>
        <p:nvSpPr>
          <p:cNvPr id="42" name="Figura a mano libera 47">
            <a:extLst>
              <a:ext uri="{FF2B5EF4-FFF2-40B4-BE49-F238E27FC236}">
                <a16:creationId xmlns:a16="http://schemas.microsoft.com/office/drawing/2014/main" id="{0893D73D-3DEF-4928-B9B0-281C0770B167}"/>
              </a:ext>
            </a:extLst>
          </p:cNvPr>
          <p:cNvSpPr/>
          <p:nvPr/>
        </p:nvSpPr>
        <p:spPr>
          <a:xfrm>
            <a:off x="4951799" y="541754"/>
            <a:ext cx="1682811" cy="424202"/>
          </a:xfrm>
          <a:custGeom>
            <a:avLst/>
            <a:gdLst>
              <a:gd name="connsiteX0" fmla="*/ 0 w 904880"/>
              <a:gd name="connsiteY0" fmla="*/ 90490 h 542928"/>
              <a:gd name="connsiteX1" fmla="*/ 26504 w 904880"/>
              <a:gd name="connsiteY1" fmla="*/ 26504 h 542928"/>
              <a:gd name="connsiteX2" fmla="*/ 90490 w 904880"/>
              <a:gd name="connsiteY2" fmla="*/ 0 h 542928"/>
              <a:gd name="connsiteX3" fmla="*/ 814390 w 904880"/>
              <a:gd name="connsiteY3" fmla="*/ 0 h 542928"/>
              <a:gd name="connsiteX4" fmla="*/ 878376 w 904880"/>
              <a:gd name="connsiteY4" fmla="*/ 26504 h 542928"/>
              <a:gd name="connsiteX5" fmla="*/ 904880 w 904880"/>
              <a:gd name="connsiteY5" fmla="*/ 90490 h 542928"/>
              <a:gd name="connsiteX6" fmla="*/ 904880 w 904880"/>
              <a:gd name="connsiteY6" fmla="*/ 452438 h 542928"/>
              <a:gd name="connsiteX7" fmla="*/ 878376 w 904880"/>
              <a:gd name="connsiteY7" fmla="*/ 516424 h 542928"/>
              <a:gd name="connsiteX8" fmla="*/ 814390 w 904880"/>
              <a:gd name="connsiteY8" fmla="*/ 542928 h 542928"/>
              <a:gd name="connsiteX9" fmla="*/ 90490 w 904880"/>
              <a:gd name="connsiteY9" fmla="*/ 542928 h 542928"/>
              <a:gd name="connsiteX10" fmla="*/ 26504 w 904880"/>
              <a:gd name="connsiteY10" fmla="*/ 516424 h 542928"/>
              <a:gd name="connsiteX11" fmla="*/ 0 w 904880"/>
              <a:gd name="connsiteY11" fmla="*/ 452438 h 542928"/>
              <a:gd name="connsiteX12" fmla="*/ 0 w 904880"/>
              <a:gd name="connsiteY12"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90490 w 904880"/>
              <a:gd name="connsiteY10" fmla="*/ 542928 h 542928"/>
              <a:gd name="connsiteX11" fmla="*/ 26504 w 904880"/>
              <a:gd name="connsiteY11" fmla="*/ 516424 h 542928"/>
              <a:gd name="connsiteX12" fmla="*/ 0 w 904880"/>
              <a:gd name="connsiteY12" fmla="*/ 452438 h 542928"/>
              <a:gd name="connsiteX13" fmla="*/ 0 w 904880"/>
              <a:gd name="connsiteY13"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4829 w 904880"/>
              <a:gd name="connsiteY10" fmla="*/ 542927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2504 w 904880"/>
              <a:gd name="connsiteY7" fmla="*/ 269083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11 w 904880"/>
              <a:gd name="connsiteY15" fmla="*/ 269083 h 542928"/>
              <a:gd name="connsiteX16" fmla="*/ 0 w 904880"/>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814394 w 904884"/>
              <a:gd name="connsiteY4" fmla="*/ 0 h 542928"/>
              <a:gd name="connsiteX5" fmla="*/ 878380 w 904884"/>
              <a:gd name="connsiteY5" fmla="*/ 26504 h 542928"/>
              <a:gd name="connsiteX6" fmla="*/ 904884 w 904884"/>
              <a:gd name="connsiteY6" fmla="*/ 90490 h 542928"/>
              <a:gd name="connsiteX7" fmla="*/ 904884 w 904884"/>
              <a:gd name="connsiteY7" fmla="*/ 271464 h 542928"/>
              <a:gd name="connsiteX8" fmla="*/ 904884 w 904884"/>
              <a:gd name="connsiteY8" fmla="*/ 452438 h 542928"/>
              <a:gd name="connsiteX9" fmla="*/ 878380 w 904884"/>
              <a:gd name="connsiteY9" fmla="*/ 516424 h 542928"/>
              <a:gd name="connsiteX10" fmla="*/ 814394 w 904884"/>
              <a:gd name="connsiteY10" fmla="*/ 542928 h 542928"/>
              <a:gd name="connsiteX11" fmla="*/ 452444 w 904884"/>
              <a:gd name="connsiteY11" fmla="*/ 542928 h 542928"/>
              <a:gd name="connsiteX12" fmla="*/ 90494 w 904884"/>
              <a:gd name="connsiteY12" fmla="*/ 542928 h 542928"/>
              <a:gd name="connsiteX13" fmla="*/ 26508 w 904884"/>
              <a:gd name="connsiteY13" fmla="*/ 516424 h 542928"/>
              <a:gd name="connsiteX14" fmla="*/ 4 w 904884"/>
              <a:gd name="connsiteY14" fmla="*/ 452438 h 542928"/>
              <a:gd name="connsiteX15" fmla="*/ 4 w 904884"/>
              <a:gd name="connsiteY15" fmla="*/ 271464 h 542928"/>
              <a:gd name="connsiteX16" fmla="*/ 4 w 904884"/>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0577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5308"/>
              <a:gd name="connsiteX1" fmla="*/ 26508 w 904884"/>
              <a:gd name="connsiteY1" fmla="*/ 26504 h 545308"/>
              <a:gd name="connsiteX2" fmla="*/ 90494 w 904884"/>
              <a:gd name="connsiteY2" fmla="*/ 0 h 545308"/>
              <a:gd name="connsiteX3" fmla="*/ 452444 w 904884"/>
              <a:gd name="connsiteY3" fmla="*/ 0 h 545308"/>
              <a:gd name="connsiteX4" fmla="*/ 685815 w 904884"/>
              <a:gd name="connsiteY4" fmla="*/ 2 h 545308"/>
              <a:gd name="connsiteX5" fmla="*/ 814394 w 904884"/>
              <a:gd name="connsiteY5" fmla="*/ 0 h 545308"/>
              <a:gd name="connsiteX6" fmla="*/ 878380 w 904884"/>
              <a:gd name="connsiteY6" fmla="*/ 26504 h 545308"/>
              <a:gd name="connsiteX7" fmla="*/ 904884 w 904884"/>
              <a:gd name="connsiteY7" fmla="*/ 90490 h 545308"/>
              <a:gd name="connsiteX8" fmla="*/ 904884 w 904884"/>
              <a:gd name="connsiteY8" fmla="*/ 271464 h 545308"/>
              <a:gd name="connsiteX9" fmla="*/ 904884 w 904884"/>
              <a:gd name="connsiteY9" fmla="*/ 452438 h 545308"/>
              <a:gd name="connsiteX10" fmla="*/ 878380 w 904884"/>
              <a:gd name="connsiteY10" fmla="*/ 516424 h 545308"/>
              <a:gd name="connsiteX11" fmla="*/ 814394 w 904884"/>
              <a:gd name="connsiteY11" fmla="*/ 542928 h 545308"/>
              <a:gd name="connsiteX12" fmla="*/ 695340 w 904884"/>
              <a:gd name="connsiteY12" fmla="*/ 542927 h 545308"/>
              <a:gd name="connsiteX13" fmla="*/ 452444 w 904884"/>
              <a:gd name="connsiteY13" fmla="*/ 542928 h 545308"/>
              <a:gd name="connsiteX14" fmla="*/ 219090 w 904884"/>
              <a:gd name="connsiteY14" fmla="*/ 545308 h 545308"/>
              <a:gd name="connsiteX15" fmla="*/ 90494 w 904884"/>
              <a:gd name="connsiteY15" fmla="*/ 542928 h 545308"/>
              <a:gd name="connsiteX16" fmla="*/ 26508 w 904884"/>
              <a:gd name="connsiteY16" fmla="*/ 516424 h 545308"/>
              <a:gd name="connsiteX17" fmla="*/ 4 w 904884"/>
              <a:gd name="connsiteY17" fmla="*/ 452438 h 545308"/>
              <a:gd name="connsiteX18" fmla="*/ 4 w 904884"/>
              <a:gd name="connsiteY18" fmla="*/ 271464 h 545308"/>
              <a:gd name="connsiteX19" fmla="*/ 4 w 904884"/>
              <a:gd name="connsiteY19" fmla="*/ 90490 h 54530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76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1932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4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9077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2870 h 545308"/>
              <a:gd name="connsiteX1" fmla="*/ 26508 w 904884"/>
              <a:gd name="connsiteY1" fmla="*/ 28884 h 545308"/>
              <a:gd name="connsiteX2" fmla="*/ 90494 w 904884"/>
              <a:gd name="connsiteY2" fmla="*/ 2380 h 545308"/>
              <a:gd name="connsiteX3" fmla="*/ 216704 w 904884"/>
              <a:gd name="connsiteY3" fmla="*/ 0 h 545308"/>
              <a:gd name="connsiteX4" fmla="*/ 452444 w 904884"/>
              <a:gd name="connsiteY4" fmla="*/ 2380 h 545308"/>
              <a:gd name="connsiteX5" fmla="*/ 685815 w 904884"/>
              <a:gd name="connsiteY5" fmla="*/ 2382 h 545308"/>
              <a:gd name="connsiteX6" fmla="*/ 814394 w 904884"/>
              <a:gd name="connsiteY6" fmla="*/ 2380 h 545308"/>
              <a:gd name="connsiteX7" fmla="*/ 878380 w 904884"/>
              <a:gd name="connsiteY7" fmla="*/ 28884 h 545308"/>
              <a:gd name="connsiteX8" fmla="*/ 904884 w 904884"/>
              <a:gd name="connsiteY8" fmla="*/ 92870 h 545308"/>
              <a:gd name="connsiteX9" fmla="*/ 904884 w 904884"/>
              <a:gd name="connsiteY9" fmla="*/ 273844 h 545308"/>
              <a:gd name="connsiteX10" fmla="*/ 904884 w 904884"/>
              <a:gd name="connsiteY10" fmla="*/ 454818 h 545308"/>
              <a:gd name="connsiteX11" fmla="*/ 878380 w 904884"/>
              <a:gd name="connsiteY11" fmla="*/ 518804 h 545308"/>
              <a:gd name="connsiteX12" fmla="*/ 814394 w 904884"/>
              <a:gd name="connsiteY12" fmla="*/ 545308 h 545308"/>
              <a:gd name="connsiteX13" fmla="*/ 695340 w 904884"/>
              <a:gd name="connsiteY13" fmla="*/ 545307 h 545308"/>
              <a:gd name="connsiteX14" fmla="*/ 452444 w 904884"/>
              <a:gd name="connsiteY14" fmla="*/ 545308 h 545308"/>
              <a:gd name="connsiteX15" fmla="*/ 219077 w 904884"/>
              <a:gd name="connsiteY15" fmla="*/ 545308 h 545308"/>
              <a:gd name="connsiteX16" fmla="*/ 90494 w 904884"/>
              <a:gd name="connsiteY16" fmla="*/ 545308 h 545308"/>
              <a:gd name="connsiteX17" fmla="*/ 26508 w 904884"/>
              <a:gd name="connsiteY17" fmla="*/ 518804 h 545308"/>
              <a:gd name="connsiteX18" fmla="*/ 4 w 904884"/>
              <a:gd name="connsiteY18" fmla="*/ 454818 h 545308"/>
              <a:gd name="connsiteX19" fmla="*/ 4 w 904884"/>
              <a:gd name="connsiteY19" fmla="*/ 273844 h 545308"/>
              <a:gd name="connsiteX20" fmla="*/ 4 w 904884"/>
              <a:gd name="connsiteY20" fmla="*/ 92870 h 545308"/>
              <a:gd name="connsiteX0" fmla="*/ 4 w 904884"/>
              <a:gd name="connsiteY0" fmla="*/ 90490 h 542928"/>
              <a:gd name="connsiteX1" fmla="*/ 26508 w 904884"/>
              <a:gd name="connsiteY1" fmla="*/ 26504 h 542928"/>
              <a:gd name="connsiteX2" fmla="*/ 90494 w 904884"/>
              <a:gd name="connsiteY2" fmla="*/ 0 h 542928"/>
              <a:gd name="connsiteX3" fmla="*/ 27146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 name="connsiteX0" fmla="*/ 4 w 904884"/>
              <a:gd name="connsiteY0" fmla="*/ 90490 h 542928"/>
              <a:gd name="connsiteX1" fmla="*/ 26508 w 904884"/>
              <a:gd name="connsiteY1" fmla="*/ 26504 h 542928"/>
              <a:gd name="connsiteX2" fmla="*/ 90494 w 904884"/>
              <a:gd name="connsiteY2" fmla="*/ 0 h 542928"/>
              <a:gd name="connsiteX3" fmla="*/ 21431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04884" h="542928">
                <a:moveTo>
                  <a:pt x="4" y="90490"/>
                </a:moveTo>
                <a:cubicBezTo>
                  <a:pt x="4" y="66491"/>
                  <a:pt x="9538" y="43474"/>
                  <a:pt x="26508" y="26504"/>
                </a:cubicBezTo>
                <a:cubicBezTo>
                  <a:pt x="43478" y="9534"/>
                  <a:pt x="58795" y="4814"/>
                  <a:pt x="90494" y="0"/>
                </a:cubicBezTo>
                <a:lnTo>
                  <a:pt x="214314" y="0"/>
                </a:lnTo>
                <a:lnTo>
                  <a:pt x="452444" y="0"/>
                </a:lnTo>
                <a:lnTo>
                  <a:pt x="685815" y="2"/>
                </a:lnTo>
                <a:lnTo>
                  <a:pt x="814394" y="0"/>
                </a:lnTo>
                <a:cubicBezTo>
                  <a:pt x="838393" y="0"/>
                  <a:pt x="861410" y="9534"/>
                  <a:pt x="878380" y="26504"/>
                </a:cubicBezTo>
                <a:cubicBezTo>
                  <a:pt x="895350" y="43474"/>
                  <a:pt x="900863" y="50060"/>
                  <a:pt x="904884" y="90490"/>
                </a:cubicBezTo>
                <a:lnTo>
                  <a:pt x="904884" y="271464"/>
                </a:lnTo>
                <a:lnTo>
                  <a:pt x="904884" y="452438"/>
                </a:lnTo>
                <a:cubicBezTo>
                  <a:pt x="904884" y="476437"/>
                  <a:pt x="895350" y="499454"/>
                  <a:pt x="878380" y="516424"/>
                </a:cubicBezTo>
                <a:cubicBezTo>
                  <a:pt x="861410" y="533394"/>
                  <a:pt x="844901" y="538511"/>
                  <a:pt x="814394" y="542928"/>
                </a:cubicBezTo>
                <a:lnTo>
                  <a:pt x="695340" y="542927"/>
                </a:lnTo>
                <a:lnTo>
                  <a:pt x="452444" y="542928"/>
                </a:lnTo>
                <a:lnTo>
                  <a:pt x="219077" y="542928"/>
                </a:lnTo>
                <a:lnTo>
                  <a:pt x="90494" y="542928"/>
                </a:lnTo>
                <a:cubicBezTo>
                  <a:pt x="66495" y="542928"/>
                  <a:pt x="43478" y="533394"/>
                  <a:pt x="26508" y="516424"/>
                </a:cubicBezTo>
                <a:cubicBezTo>
                  <a:pt x="9538" y="499454"/>
                  <a:pt x="4420" y="493662"/>
                  <a:pt x="4" y="452438"/>
                </a:cubicBezTo>
                <a:cubicBezTo>
                  <a:pt x="8" y="391320"/>
                  <a:pt x="0" y="332582"/>
                  <a:pt x="4" y="271464"/>
                </a:cubicBezTo>
                <a:cubicBezTo>
                  <a:pt x="0" y="211933"/>
                  <a:pt x="8" y="150021"/>
                  <a:pt x="4" y="90490"/>
                </a:cubicBezTo>
                <a:close/>
              </a:path>
            </a:pathLst>
          </a:cu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400" b="1" dirty="0">
                <a:solidFill>
                  <a:schemeClr val="tx1"/>
                </a:solidFill>
                <a:cs typeface="Segoe UI" pitchFamily="34" charset="0"/>
              </a:rPr>
              <a:t>Operatore </a:t>
            </a:r>
            <a:r>
              <a:rPr lang="it-IT" sz="1400" b="1" dirty="0" err="1">
                <a:solidFill>
                  <a:schemeClr val="tx1"/>
                </a:solidFill>
                <a:cs typeface="Segoe UI" pitchFamily="34" charset="0"/>
              </a:rPr>
              <a:t>Returning</a:t>
            </a:r>
            <a:endParaRPr lang="it-IT" sz="1400" b="1" dirty="0">
              <a:solidFill>
                <a:schemeClr val="tx1"/>
              </a:solidFill>
              <a:cs typeface="Segoe UI" pitchFamily="34" charset="0"/>
            </a:endParaRPr>
          </a:p>
        </p:txBody>
      </p:sp>
      <p:sp>
        <p:nvSpPr>
          <p:cNvPr id="44" name="Figura a mano libera 48">
            <a:extLst>
              <a:ext uri="{FF2B5EF4-FFF2-40B4-BE49-F238E27FC236}">
                <a16:creationId xmlns:a16="http://schemas.microsoft.com/office/drawing/2014/main" id="{C0A01B72-EA19-4137-A903-5650A566FBBB}"/>
              </a:ext>
            </a:extLst>
          </p:cNvPr>
          <p:cNvSpPr/>
          <p:nvPr/>
        </p:nvSpPr>
        <p:spPr>
          <a:xfrm>
            <a:off x="9400825" y="687675"/>
            <a:ext cx="904875" cy="180975"/>
          </a:xfrm>
          <a:custGeom>
            <a:avLst/>
            <a:gdLst>
              <a:gd name="connsiteX0" fmla="*/ 0 w 904880"/>
              <a:gd name="connsiteY0" fmla="*/ 90490 h 542928"/>
              <a:gd name="connsiteX1" fmla="*/ 26504 w 904880"/>
              <a:gd name="connsiteY1" fmla="*/ 26504 h 542928"/>
              <a:gd name="connsiteX2" fmla="*/ 90490 w 904880"/>
              <a:gd name="connsiteY2" fmla="*/ 0 h 542928"/>
              <a:gd name="connsiteX3" fmla="*/ 814390 w 904880"/>
              <a:gd name="connsiteY3" fmla="*/ 0 h 542928"/>
              <a:gd name="connsiteX4" fmla="*/ 878376 w 904880"/>
              <a:gd name="connsiteY4" fmla="*/ 26504 h 542928"/>
              <a:gd name="connsiteX5" fmla="*/ 904880 w 904880"/>
              <a:gd name="connsiteY5" fmla="*/ 90490 h 542928"/>
              <a:gd name="connsiteX6" fmla="*/ 904880 w 904880"/>
              <a:gd name="connsiteY6" fmla="*/ 452438 h 542928"/>
              <a:gd name="connsiteX7" fmla="*/ 878376 w 904880"/>
              <a:gd name="connsiteY7" fmla="*/ 516424 h 542928"/>
              <a:gd name="connsiteX8" fmla="*/ 814390 w 904880"/>
              <a:gd name="connsiteY8" fmla="*/ 542928 h 542928"/>
              <a:gd name="connsiteX9" fmla="*/ 90490 w 904880"/>
              <a:gd name="connsiteY9" fmla="*/ 542928 h 542928"/>
              <a:gd name="connsiteX10" fmla="*/ 26504 w 904880"/>
              <a:gd name="connsiteY10" fmla="*/ 516424 h 542928"/>
              <a:gd name="connsiteX11" fmla="*/ 0 w 904880"/>
              <a:gd name="connsiteY11" fmla="*/ 452438 h 542928"/>
              <a:gd name="connsiteX12" fmla="*/ 0 w 904880"/>
              <a:gd name="connsiteY12"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90490 w 904880"/>
              <a:gd name="connsiteY10" fmla="*/ 542928 h 542928"/>
              <a:gd name="connsiteX11" fmla="*/ 26504 w 904880"/>
              <a:gd name="connsiteY11" fmla="*/ 516424 h 542928"/>
              <a:gd name="connsiteX12" fmla="*/ 0 w 904880"/>
              <a:gd name="connsiteY12" fmla="*/ 452438 h 542928"/>
              <a:gd name="connsiteX13" fmla="*/ 0 w 904880"/>
              <a:gd name="connsiteY13"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4829 w 904880"/>
              <a:gd name="connsiteY10" fmla="*/ 542927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2504 w 904880"/>
              <a:gd name="connsiteY7" fmla="*/ 269083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11 w 904880"/>
              <a:gd name="connsiteY15" fmla="*/ 269083 h 542928"/>
              <a:gd name="connsiteX16" fmla="*/ 0 w 904880"/>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814394 w 904884"/>
              <a:gd name="connsiteY4" fmla="*/ 0 h 542928"/>
              <a:gd name="connsiteX5" fmla="*/ 878380 w 904884"/>
              <a:gd name="connsiteY5" fmla="*/ 26504 h 542928"/>
              <a:gd name="connsiteX6" fmla="*/ 904884 w 904884"/>
              <a:gd name="connsiteY6" fmla="*/ 90490 h 542928"/>
              <a:gd name="connsiteX7" fmla="*/ 904884 w 904884"/>
              <a:gd name="connsiteY7" fmla="*/ 271464 h 542928"/>
              <a:gd name="connsiteX8" fmla="*/ 904884 w 904884"/>
              <a:gd name="connsiteY8" fmla="*/ 452438 h 542928"/>
              <a:gd name="connsiteX9" fmla="*/ 878380 w 904884"/>
              <a:gd name="connsiteY9" fmla="*/ 516424 h 542928"/>
              <a:gd name="connsiteX10" fmla="*/ 814394 w 904884"/>
              <a:gd name="connsiteY10" fmla="*/ 542928 h 542928"/>
              <a:gd name="connsiteX11" fmla="*/ 452444 w 904884"/>
              <a:gd name="connsiteY11" fmla="*/ 542928 h 542928"/>
              <a:gd name="connsiteX12" fmla="*/ 90494 w 904884"/>
              <a:gd name="connsiteY12" fmla="*/ 542928 h 542928"/>
              <a:gd name="connsiteX13" fmla="*/ 26508 w 904884"/>
              <a:gd name="connsiteY13" fmla="*/ 516424 h 542928"/>
              <a:gd name="connsiteX14" fmla="*/ 4 w 904884"/>
              <a:gd name="connsiteY14" fmla="*/ 452438 h 542928"/>
              <a:gd name="connsiteX15" fmla="*/ 4 w 904884"/>
              <a:gd name="connsiteY15" fmla="*/ 271464 h 542928"/>
              <a:gd name="connsiteX16" fmla="*/ 4 w 904884"/>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0577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5308"/>
              <a:gd name="connsiteX1" fmla="*/ 26508 w 904884"/>
              <a:gd name="connsiteY1" fmla="*/ 26504 h 545308"/>
              <a:gd name="connsiteX2" fmla="*/ 90494 w 904884"/>
              <a:gd name="connsiteY2" fmla="*/ 0 h 545308"/>
              <a:gd name="connsiteX3" fmla="*/ 452444 w 904884"/>
              <a:gd name="connsiteY3" fmla="*/ 0 h 545308"/>
              <a:gd name="connsiteX4" fmla="*/ 685815 w 904884"/>
              <a:gd name="connsiteY4" fmla="*/ 2 h 545308"/>
              <a:gd name="connsiteX5" fmla="*/ 814394 w 904884"/>
              <a:gd name="connsiteY5" fmla="*/ 0 h 545308"/>
              <a:gd name="connsiteX6" fmla="*/ 878380 w 904884"/>
              <a:gd name="connsiteY6" fmla="*/ 26504 h 545308"/>
              <a:gd name="connsiteX7" fmla="*/ 904884 w 904884"/>
              <a:gd name="connsiteY7" fmla="*/ 90490 h 545308"/>
              <a:gd name="connsiteX8" fmla="*/ 904884 w 904884"/>
              <a:gd name="connsiteY8" fmla="*/ 271464 h 545308"/>
              <a:gd name="connsiteX9" fmla="*/ 904884 w 904884"/>
              <a:gd name="connsiteY9" fmla="*/ 452438 h 545308"/>
              <a:gd name="connsiteX10" fmla="*/ 878380 w 904884"/>
              <a:gd name="connsiteY10" fmla="*/ 516424 h 545308"/>
              <a:gd name="connsiteX11" fmla="*/ 814394 w 904884"/>
              <a:gd name="connsiteY11" fmla="*/ 542928 h 545308"/>
              <a:gd name="connsiteX12" fmla="*/ 695340 w 904884"/>
              <a:gd name="connsiteY12" fmla="*/ 542927 h 545308"/>
              <a:gd name="connsiteX13" fmla="*/ 452444 w 904884"/>
              <a:gd name="connsiteY13" fmla="*/ 542928 h 545308"/>
              <a:gd name="connsiteX14" fmla="*/ 219090 w 904884"/>
              <a:gd name="connsiteY14" fmla="*/ 545308 h 545308"/>
              <a:gd name="connsiteX15" fmla="*/ 90494 w 904884"/>
              <a:gd name="connsiteY15" fmla="*/ 542928 h 545308"/>
              <a:gd name="connsiteX16" fmla="*/ 26508 w 904884"/>
              <a:gd name="connsiteY16" fmla="*/ 516424 h 545308"/>
              <a:gd name="connsiteX17" fmla="*/ 4 w 904884"/>
              <a:gd name="connsiteY17" fmla="*/ 452438 h 545308"/>
              <a:gd name="connsiteX18" fmla="*/ 4 w 904884"/>
              <a:gd name="connsiteY18" fmla="*/ 271464 h 545308"/>
              <a:gd name="connsiteX19" fmla="*/ 4 w 904884"/>
              <a:gd name="connsiteY19" fmla="*/ 90490 h 54530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76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1932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4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9077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2870 h 545308"/>
              <a:gd name="connsiteX1" fmla="*/ 26508 w 904884"/>
              <a:gd name="connsiteY1" fmla="*/ 28884 h 545308"/>
              <a:gd name="connsiteX2" fmla="*/ 90494 w 904884"/>
              <a:gd name="connsiteY2" fmla="*/ 2380 h 545308"/>
              <a:gd name="connsiteX3" fmla="*/ 216704 w 904884"/>
              <a:gd name="connsiteY3" fmla="*/ 0 h 545308"/>
              <a:gd name="connsiteX4" fmla="*/ 452444 w 904884"/>
              <a:gd name="connsiteY4" fmla="*/ 2380 h 545308"/>
              <a:gd name="connsiteX5" fmla="*/ 685815 w 904884"/>
              <a:gd name="connsiteY5" fmla="*/ 2382 h 545308"/>
              <a:gd name="connsiteX6" fmla="*/ 814394 w 904884"/>
              <a:gd name="connsiteY6" fmla="*/ 2380 h 545308"/>
              <a:gd name="connsiteX7" fmla="*/ 878380 w 904884"/>
              <a:gd name="connsiteY7" fmla="*/ 28884 h 545308"/>
              <a:gd name="connsiteX8" fmla="*/ 904884 w 904884"/>
              <a:gd name="connsiteY8" fmla="*/ 92870 h 545308"/>
              <a:gd name="connsiteX9" fmla="*/ 904884 w 904884"/>
              <a:gd name="connsiteY9" fmla="*/ 273844 h 545308"/>
              <a:gd name="connsiteX10" fmla="*/ 904884 w 904884"/>
              <a:gd name="connsiteY10" fmla="*/ 454818 h 545308"/>
              <a:gd name="connsiteX11" fmla="*/ 878380 w 904884"/>
              <a:gd name="connsiteY11" fmla="*/ 518804 h 545308"/>
              <a:gd name="connsiteX12" fmla="*/ 814394 w 904884"/>
              <a:gd name="connsiteY12" fmla="*/ 545308 h 545308"/>
              <a:gd name="connsiteX13" fmla="*/ 695340 w 904884"/>
              <a:gd name="connsiteY13" fmla="*/ 545307 h 545308"/>
              <a:gd name="connsiteX14" fmla="*/ 452444 w 904884"/>
              <a:gd name="connsiteY14" fmla="*/ 545308 h 545308"/>
              <a:gd name="connsiteX15" fmla="*/ 219077 w 904884"/>
              <a:gd name="connsiteY15" fmla="*/ 545308 h 545308"/>
              <a:gd name="connsiteX16" fmla="*/ 90494 w 904884"/>
              <a:gd name="connsiteY16" fmla="*/ 545308 h 545308"/>
              <a:gd name="connsiteX17" fmla="*/ 26508 w 904884"/>
              <a:gd name="connsiteY17" fmla="*/ 518804 h 545308"/>
              <a:gd name="connsiteX18" fmla="*/ 4 w 904884"/>
              <a:gd name="connsiteY18" fmla="*/ 454818 h 545308"/>
              <a:gd name="connsiteX19" fmla="*/ 4 w 904884"/>
              <a:gd name="connsiteY19" fmla="*/ 273844 h 545308"/>
              <a:gd name="connsiteX20" fmla="*/ 4 w 904884"/>
              <a:gd name="connsiteY20" fmla="*/ 92870 h 545308"/>
              <a:gd name="connsiteX0" fmla="*/ 4 w 904884"/>
              <a:gd name="connsiteY0" fmla="*/ 90490 h 542928"/>
              <a:gd name="connsiteX1" fmla="*/ 26508 w 904884"/>
              <a:gd name="connsiteY1" fmla="*/ 26504 h 542928"/>
              <a:gd name="connsiteX2" fmla="*/ 90494 w 904884"/>
              <a:gd name="connsiteY2" fmla="*/ 0 h 542928"/>
              <a:gd name="connsiteX3" fmla="*/ 27146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 name="connsiteX0" fmla="*/ 4 w 904884"/>
              <a:gd name="connsiteY0" fmla="*/ 90490 h 542928"/>
              <a:gd name="connsiteX1" fmla="*/ 26508 w 904884"/>
              <a:gd name="connsiteY1" fmla="*/ 26504 h 542928"/>
              <a:gd name="connsiteX2" fmla="*/ 90494 w 904884"/>
              <a:gd name="connsiteY2" fmla="*/ 0 h 542928"/>
              <a:gd name="connsiteX3" fmla="*/ 21431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04884" h="542928">
                <a:moveTo>
                  <a:pt x="4" y="90490"/>
                </a:moveTo>
                <a:cubicBezTo>
                  <a:pt x="4" y="66491"/>
                  <a:pt x="9538" y="43474"/>
                  <a:pt x="26508" y="26504"/>
                </a:cubicBezTo>
                <a:cubicBezTo>
                  <a:pt x="43478" y="9534"/>
                  <a:pt x="58795" y="4814"/>
                  <a:pt x="90494" y="0"/>
                </a:cubicBezTo>
                <a:lnTo>
                  <a:pt x="214314" y="0"/>
                </a:lnTo>
                <a:lnTo>
                  <a:pt x="452444" y="0"/>
                </a:lnTo>
                <a:lnTo>
                  <a:pt x="685815" y="2"/>
                </a:lnTo>
                <a:lnTo>
                  <a:pt x="814394" y="0"/>
                </a:lnTo>
                <a:cubicBezTo>
                  <a:pt x="838393" y="0"/>
                  <a:pt x="861410" y="9534"/>
                  <a:pt x="878380" y="26504"/>
                </a:cubicBezTo>
                <a:cubicBezTo>
                  <a:pt x="895350" y="43474"/>
                  <a:pt x="900863" y="50060"/>
                  <a:pt x="904884" y="90490"/>
                </a:cubicBezTo>
                <a:lnTo>
                  <a:pt x="904884" y="271464"/>
                </a:lnTo>
                <a:lnTo>
                  <a:pt x="904884" y="452438"/>
                </a:lnTo>
                <a:cubicBezTo>
                  <a:pt x="904884" y="476437"/>
                  <a:pt x="895350" y="499454"/>
                  <a:pt x="878380" y="516424"/>
                </a:cubicBezTo>
                <a:cubicBezTo>
                  <a:pt x="861410" y="533394"/>
                  <a:pt x="844901" y="538511"/>
                  <a:pt x="814394" y="542928"/>
                </a:cubicBezTo>
                <a:lnTo>
                  <a:pt x="695340" y="542927"/>
                </a:lnTo>
                <a:lnTo>
                  <a:pt x="452444" y="542928"/>
                </a:lnTo>
                <a:lnTo>
                  <a:pt x="219077" y="542928"/>
                </a:lnTo>
                <a:lnTo>
                  <a:pt x="90494" y="542928"/>
                </a:lnTo>
                <a:cubicBezTo>
                  <a:pt x="66495" y="542928"/>
                  <a:pt x="43478" y="533394"/>
                  <a:pt x="26508" y="516424"/>
                </a:cubicBezTo>
                <a:cubicBezTo>
                  <a:pt x="9538" y="499454"/>
                  <a:pt x="4420" y="493662"/>
                  <a:pt x="4" y="452438"/>
                </a:cubicBezTo>
                <a:cubicBezTo>
                  <a:pt x="8" y="391320"/>
                  <a:pt x="0" y="332582"/>
                  <a:pt x="4" y="271464"/>
                </a:cubicBezTo>
                <a:cubicBezTo>
                  <a:pt x="0" y="211933"/>
                  <a:pt x="8" y="150021"/>
                  <a:pt x="4" y="90490"/>
                </a:cubicBezTo>
                <a:close/>
              </a:path>
            </a:pathLst>
          </a:cu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400" b="1" dirty="0">
                <a:solidFill>
                  <a:schemeClr val="tx1"/>
                </a:solidFill>
                <a:cs typeface="Segoe UI" pitchFamily="34" charset="0"/>
              </a:rPr>
              <a:t>Donor</a:t>
            </a:r>
          </a:p>
        </p:txBody>
      </p:sp>
      <p:sp>
        <p:nvSpPr>
          <p:cNvPr id="60" name="Ovale 59">
            <a:extLst>
              <a:ext uri="{FF2B5EF4-FFF2-40B4-BE49-F238E27FC236}">
                <a16:creationId xmlns:a16="http://schemas.microsoft.com/office/drawing/2014/main" id="{B6F83A9C-B0B7-4D5B-84D9-DD2FAAFD538F}"/>
              </a:ext>
            </a:extLst>
          </p:cNvPr>
          <p:cNvSpPr/>
          <p:nvPr/>
        </p:nvSpPr>
        <p:spPr>
          <a:xfrm>
            <a:off x="7548482" y="3189943"/>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8</a:t>
            </a:r>
          </a:p>
        </p:txBody>
      </p:sp>
      <p:sp>
        <p:nvSpPr>
          <p:cNvPr id="63" name="Ovale 62">
            <a:extLst>
              <a:ext uri="{FF2B5EF4-FFF2-40B4-BE49-F238E27FC236}">
                <a16:creationId xmlns:a16="http://schemas.microsoft.com/office/drawing/2014/main" id="{F934A366-530F-41DD-B862-84C9C5CB1E84}"/>
              </a:ext>
            </a:extLst>
          </p:cNvPr>
          <p:cNvSpPr/>
          <p:nvPr/>
        </p:nvSpPr>
        <p:spPr>
          <a:xfrm>
            <a:off x="7529643" y="4162318"/>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12</a:t>
            </a:r>
          </a:p>
        </p:txBody>
      </p:sp>
      <p:sp>
        <p:nvSpPr>
          <p:cNvPr id="64" name="Ovale 63">
            <a:extLst>
              <a:ext uri="{FF2B5EF4-FFF2-40B4-BE49-F238E27FC236}">
                <a16:creationId xmlns:a16="http://schemas.microsoft.com/office/drawing/2014/main" id="{E77FB601-93FC-4039-B8C8-E9FEBF48B830}"/>
              </a:ext>
            </a:extLst>
          </p:cNvPr>
          <p:cNvSpPr/>
          <p:nvPr/>
        </p:nvSpPr>
        <p:spPr>
          <a:xfrm>
            <a:off x="7529642" y="6034445"/>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9</a:t>
            </a:r>
          </a:p>
        </p:txBody>
      </p:sp>
      <p:sp>
        <p:nvSpPr>
          <p:cNvPr id="81" name="Rettangolo con angoli arrotondati 80">
            <a:extLst>
              <a:ext uri="{FF2B5EF4-FFF2-40B4-BE49-F238E27FC236}">
                <a16:creationId xmlns:a16="http://schemas.microsoft.com/office/drawing/2014/main" id="{3FA05C6E-F8F3-4012-8FF4-22F94EAC6C3A}"/>
              </a:ext>
            </a:extLst>
          </p:cNvPr>
          <p:cNvSpPr/>
          <p:nvPr/>
        </p:nvSpPr>
        <p:spPr>
          <a:xfrm>
            <a:off x="3531461" y="5835277"/>
            <a:ext cx="723173" cy="221804"/>
          </a:xfrm>
          <a:prstGeom prst="roundRect">
            <a:avLst/>
          </a:prstGeom>
          <a:solidFill>
            <a:schemeClr val="accent4">
              <a:lumMod val="75000"/>
              <a:lumOff val="25000"/>
            </a:schemeClr>
          </a:solidFill>
          <a:ln w="9525" algn="ctr">
            <a:solidFill>
              <a:schemeClr val="accent1"/>
            </a:solidFill>
            <a:miter lim="800000"/>
            <a:headEnd/>
            <a:tailEnd/>
          </a:ln>
          <a:effectLst/>
        </p:spPr>
        <p:txBody>
          <a:bodyPr wrap="none" lIns="0" tIns="0" rIns="0" bIns="0" anchor="ctr"/>
          <a:lstStyle/>
          <a:p>
            <a:pPr algn="ctr">
              <a:lnSpc>
                <a:spcPct val="90000"/>
              </a:lnSpc>
              <a:spcBef>
                <a:spcPct val="20000"/>
              </a:spcBef>
              <a:spcAft>
                <a:spcPct val="10000"/>
              </a:spcAft>
              <a:buClr>
                <a:schemeClr val="accent1"/>
              </a:buClr>
            </a:pPr>
            <a:r>
              <a:rPr lang="it-IT" sz="800" dirty="0">
                <a:solidFill>
                  <a:srgbClr val="FFFFFF"/>
                </a:solidFill>
                <a:latin typeface="TIM Sans" panose="02020503040602060503" pitchFamily="18" charset="0"/>
                <a:cs typeface="Arial" panose="020B0604020202020204" pitchFamily="34" charset="0"/>
              </a:rPr>
              <a:t>END</a:t>
            </a:r>
          </a:p>
        </p:txBody>
      </p:sp>
      <p:cxnSp>
        <p:nvCxnSpPr>
          <p:cNvPr id="83" name="Connettore 1 19">
            <a:extLst>
              <a:ext uri="{FF2B5EF4-FFF2-40B4-BE49-F238E27FC236}">
                <a16:creationId xmlns:a16="http://schemas.microsoft.com/office/drawing/2014/main" id="{44B12874-C6E5-4AA3-A9C3-ABD1AAE13170}"/>
              </a:ext>
            </a:extLst>
          </p:cNvPr>
          <p:cNvCxnSpPr>
            <a:cxnSpLocks/>
            <a:endCxn id="81" idx="3"/>
          </p:cNvCxnSpPr>
          <p:nvPr/>
        </p:nvCxnSpPr>
        <p:spPr>
          <a:xfrm flipH="1">
            <a:off x="4254634" y="5946179"/>
            <a:ext cx="769952" cy="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85" name="Picture 64" descr="C:\Documents and Settings\paglia_e\Impostazioni locali\Temporary Internet Files\Content.IE5\8P13E6GO\MCj04338580000[1].png">
            <a:extLst>
              <a:ext uri="{FF2B5EF4-FFF2-40B4-BE49-F238E27FC236}">
                <a16:creationId xmlns:a16="http://schemas.microsoft.com/office/drawing/2014/main" id="{73DA61A2-7E7C-47C6-97DE-08E383C2121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305700" y="4498601"/>
            <a:ext cx="403321" cy="403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7" name="CasellaDiTesto 86">
            <a:extLst>
              <a:ext uri="{FF2B5EF4-FFF2-40B4-BE49-F238E27FC236}">
                <a16:creationId xmlns:a16="http://schemas.microsoft.com/office/drawing/2014/main" id="{86274745-0860-4EBA-94CF-75F2104EBAA8}"/>
              </a:ext>
            </a:extLst>
          </p:cNvPr>
          <p:cNvSpPr txBox="1"/>
          <p:nvPr/>
        </p:nvSpPr>
        <p:spPr>
          <a:xfrm>
            <a:off x="10040978" y="4931310"/>
            <a:ext cx="972787" cy="40011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defPPr>
              <a:defRPr lang="it-IT"/>
            </a:defPPr>
            <a:lvl1pPr algn="ctr">
              <a:defRPr sz="1000">
                <a:solidFill>
                  <a:schemeClr val="tx1"/>
                </a:solidFill>
                <a:cs typeface="Segoe UI"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it-IT" dirty="0"/>
              <a:t>TIMEOUT: </a:t>
            </a:r>
            <a:br>
              <a:rPr lang="it-IT" dirty="0"/>
            </a:br>
            <a:r>
              <a:rPr lang="it-IT" dirty="0"/>
              <a:t>alle 18:00 di t</a:t>
            </a:r>
            <a:r>
              <a:rPr lang="it-IT" baseline="-25000" dirty="0"/>
              <a:t>2</a:t>
            </a:r>
          </a:p>
        </p:txBody>
      </p:sp>
      <p:sp>
        <p:nvSpPr>
          <p:cNvPr id="36" name="Rettangolo con angoli arrotondati 35">
            <a:extLst>
              <a:ext uri="{FF2B5EF4-FFF2-40B4-BE49-F238E27FC236}">
                <a16:creationId xmlns:a16="http://schemas.microsoft.com/office/drawing/2014/main" id="{55FC8C4C-0A70-4C5D-B0C8-EC4A7D006A72}"/>
              </a:ext>
            </a:extLst>
          </p:cNvPr>
          <p:cNvSpPr/>
          <p:nvPr/>
        </p:nvSpPr>
        <p:spPr>
          <a:xfrm>
            <a:off x="7892717" y="1339208"/>
            <a:ext cx="3460939" cy="462160"/>
          </a:xfrm>
          <a:prstGeom prst="round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marL="0" lvl="1" algn="just"/>
            <a:r>
              <a:rPr lang="it-IT" sz="1200" b="1" dirty="0">
                <a:solidFill>
                  <a:schemeClr val="tx1"/>
                </a:solidFill>
              </a:rPr>
              <a:t>DATA</a:t>
            </a:r>
            <a:r>
              <a:rPr lang="it-IT" sz="1200" dirty="0">
                <a:solidFill>
                  <a:schemeClr val="tx1"/>
                </a:solidFill>
              </a:rPr>
              <a:t> = Data di cessazione amministrativa della numerazione sui sistemi commerciali dell’operatore </a:t>
            </a:r>
            <a:r>
              <a:rPr lang="it-IT" sz="1200" dirty="0" err="1">
                <a:solidFill>
                  <a:schemeClr val="tx1"/>
                </a:solidFill>
              </a:rPr>
              <a:t>Returning</a:t>
            </a:r>
            <a:endParaRPr lang="it-IT" sz="1200" dirty="0">
              <a:solidFill>
                <a:schemeClr val="tx1"/>
              </a:solidFill>
            </a:endParaRPr>
          </a:p>
        </p:txBody>
      </p:sp>
    </p:spTree>
    <p:extLst>
      <p:ext uri="{BB962C8B-B14F-4D97-AF65-F5344CB8AC3E}">
        <p14:creationId xmlns:p14="http://schemas.microsoft.com/office/powerpoint/2010/main" val="15508495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olo 1">
            <a:extLst>
              <a:ext uri="{FF2B5EF4-FFF2-40B4-BE49-F238E27FC236}">
                <a16:creationId xmlns:a16="http://schemas.microsoft.com/office/drawing/2014/main" id="{ECCDE192-CA17-412F-969D-524CD8E0A4D8}"/>
              </a:ext>
            </a:extLst>
          </p:cNvPr>
          <p:cNvSpPr txBox="1">
            <a:spLocks/>
          </p:cNvSpPr>
          <p:nvPr/>
        </p:nvSpPr>
        <p:spPr>
          <a:xfrm>
            <a:off x="412751" y="360363"/>
            <a:ext cx="11279717" cy="355600"/>
          </a:xfrm>
          <a:prstGeom prst="rect">
            <a:avLst/>
          </a:prstGeom>
        </p:spPr>
        <p:txBody>
          <a:bodyPr/>
          <a:lstStyle>
            <a:lvl1pPr algn="l" defTabSz="685800" rtl="0" eaLnBrk="1" latinLnBrk="0" hangingPunct="1">
              <a:lnSpc>
                <a:spcPct val="90000"/>
              </a:lnSpc>
              <a:spcBef>
                <a:spcPct val="0"/>
              </a:spcBef>
              <a:buNone/>
              <a:defRPr sz="2200" b="0" kern="1200">
                <a:solidFill>
                  <a:schemeClr val="accent2"/>
                </a:solidFill>
                <a:latin typeface="TIM Sans Medium" panose="02020503040602060503" pitchFamily="18" charset="0"/>
                <a:ea typeface="+mj-ea"/>
                <a:cs typeface="+mj-cs"/>
              </a:defRPr>
            </a:lvl1pPr>
          </a:lstStyle>
          <a:p>
            <a:r>
              <a:rPr lang="it-IT" b="1" dirty="0">
                <a:solidFill>
                  <a:srgbClr val="E0001A"/>
                </a:solidFill>
              </a:rPr>
              <a:t>Agenda 														</a:t>
            </a:r>
            <a:endParaRPr lang="it-IT" b="1" dirty="0"/>
          </a:p>
        </p:txBody>
      </p:sp>
      <p:sp>
        <p:nvSpPr>
          <p:cNvPr id="4" name="Freeform: Shape 108">
            <a:extLst>
              <a:ext uri="{FF2B5EF4-FFF2-40B4-BE49-F238E27FC236}">
                <a16:creationId xmlns:a16="http://schemas.microsoft.com/office/drawing/2014/main" id="{A961BB4E-1F59-41D8-AB1E-387C2B2471D6}"/>
              </a:ext>
            </a:extLst>
          </p:cNvPr>
          <p:cNvSpPr/>
          <p:nvPr/>
        </p:nvSpPr>
        <p:spPr>
          <a:xfrm>
            <a:off x="382865" y="1133887"/>
            <a:ext cx="1751842" cy="3447947"/>
          </a:xfrm>
          <a:custGeom>
            <a:avLst/>
            <a:gdLst>
              <a:gd name="connsiteX0" fmla="*/ 0 w 1716967"/>
              <a:gd name="connsiteY0" fmla="*/ 0 h 670999"/>
              <a:gd name="connsiteX1" fmla="*/ 1716967 w 1716967"/>
              <a:gd name="connsiteY1" fmla="*/ 0 h 670999"/>
              <a:gd name="connsiteX2" fmla="*/ 1549217 w 1716967"/>
              <a:gd name="connsiteY2" fmla="*/ 670999 h 670999"/>
              <a:gd name="connsiteX3" fmla="*/ 0 w 1716967"/>
              <a:gd name="connsiteY3" fmla="*/ 670999 h 670999"/>
            </a:gdLst>
            <a:ahLst/>
            <a:cxnLst>
              <a:cxn ang="0">
                <a:pos x="connsiteX0" y="connsiteY0"/>
              </a:cxn>
              <a:cxn ang="0">
                <a:pos x="connsiteX1" y="connsiteY1"/>
              </a:cxn>
              <a:cxn ang="0">
                <a:pos x="connsiteX2" y="connsiteY2"/>
              </a:cxn>
              <a:cxn ang="0">
                <a:pos x="connsiteX3" y="connsiteY3"/>
              </a:cxn>
            </a:cxnLst>
            <a:rect l="l" t="t" r="r" b="b"/>
            <a:pathLst>
              <a:path w="1716967" h="670999">
                <a:moveTo>
                  <a:pt x="0" y="0"/>
                </a:moveTo>
                <a:lnTo>
                  <a:pt x="1716967" y="0"/>
                </a:lnTo>
                <a:lnTo>
                  <a:pt x="1549217" y="670999"/>
                </a:lnTo>
                <a:lnTo>
                  <a:pt x="0" y="670999"/>
                </a:lnTo>
                <a:close/>
              </a:path>
            </a:pathLst>
          </a:cu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962" fontAlgn="base">
              <a:spcBef>
                <a:spcPct val="0"/>
              </a:spcBef>
              <a:spcAft>
                <a:spcPct val="0"/>
              </a:spcAft>
            </a:pPr>
            <a:endParaRPr lang="en-US" sz="1632" dirty="0" err="1">
              <a:solidFill>
                <a:srgbClr val="000000"/>
              </a:solidFill>
              <a:latin typeface="TIM Sans"/>
            </a:endParaRPr>
          </a:p>
        </p:txBody>
      </p:sp>
      <p:sp>
        <p:nvSpPr>
          <p:cNvPr id="5" name="Freeform: Shape 125">
            <a:extLst>
              <a:ext uri="{FF2B5EF4-FFF2-40B4-BE49-F238E27FC236}">
                <a16:creationId xmlns:a16="http://schemas.microsoft.com/office/drawing/2014/main" id="{BB654936-9518-492D-84E7-5765F502D35E}"/>
              </a:ext>
            </a:extLst>
          </p:cNvPr>
          <p:cNvSpPr/>
          <p:nvPr/>
        </p:nvSpPr>
        <p:spPr>
          <a:xfrm>
            <a:off x="2007178" y="1133887"/>
            <a:ext cx="9720535" cy="3447945"/>
          </a:xfrm>
          <a:custGeom>
            <a:avLst/>
            <a:gdLst>
              <a:gd name="connsiteX0" fmla="*/ 167113 w 7163895"/>
              <a:gd name="connsiteY0" fmla="*/ 0 h 670999"/>
              <a:gd name="connsiteX1" fmla="*/ 7163895 w 7163895"/>
              <a:gd name="connsiteY1" fmla="*/ 0 h 670999"/>
              <a:gd name="connsiteX2" fmla="*/ 7163895 w 7163895"/>
              <a:gd name="connsiteY2" fmla="*/ 670999 h 670999"/>
              <a:gd name="connsiteX3" fmla="*/ 0 w 7163895"/>
              <a:gd name="connsiteY3" fmla="*/ 670999 h 670999"/>
            </a:gdLst>
            <a:ahLst/>
            <a:cxnLst>
              <a:cxn ang="0">
                <a:pos x="connsiteX0" y="connsiteY0"/>
              </a:cxn>
              <a:cxn ang="0">
                <a:pos x="connsiteX1" y="connsiteY1"/>
              </a:cxn>
              <a:cxn ang="0">
                <a:pos x="connsiteX2" y="connsiteY2"/>
              </a:cxn>
              <a:cxn ang="0">
                <a:pos x="connsiteX3" y="connsiteY3"/>
              </a:cxn>
            </a:cxnLst>
            <a:rect l="l" t="t" r="r" b="b"/>
            <a:pathLst>
              <a:path w="7163895" h="670999">
                <a:moveTo>
                  <a:pt x="167113" y="0"/>
                </a:moveTo>
                <a:lnTo>
                  <a:pt x="7163895" y="0"/>
                </a:lnTo>
                <a:lnTo>
                  <a:pt x="7163895" y="670999"/>
                </a:lnTo>
                <a:lnTo>
                  <a:pt x="0" y="670999"/>
                </a:lnTo>
                <a:close/>
              </a:path>
            </a:pathLst>
          </a:custGeom>
          <a:solidFill>
            <a:schemeClr val="accent4">
              <a:lumMod val="90000"/>
              <a:lumOff val="1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962" fontAlgn="base">
              <a:spcBef>
                <a:spcPct val="0"/>
              </a:spcBef>
              <a:spcAft>
                <a:spcPct val="0"/>
              </a:spcAft>
            </a:pPr>
            <a:endParaRPr lang="en-US" sz="1632" dirty="0" err="1">
              <a:solidFill>
                <a:srgbClr val="000000"/>
              </a:solidFill>
              <a:latin typeface="TIM Sans"/>
            </a:endParaRPr>
          </a:p>
        </p:txBody>
      </p:sp>
      <p:sp>
        <p:nvSpPr>
          <p:cNvPr id="6" name="TextBox 94">
            <a:extLst>
              <a:ext uri="{FF2B5EF4-FFF2-40B4-BE49-F238E27FC236}">
                <a16:creationId xmlns:a16="http://schemas.microsoft.com/office/drawing/2014/main" id="{E3A7F233-8A81-4A04-9C4A-150495DADAD5}"/>
              </a:ext>
            </a:extLst>
          </p:cNvPr>
          <p:cNvSpPr txBox="1"/>
          <p:nvPr/>
        </p:nvSpPr>
        <p:spPr>
          <a:xfrm>
            <a:off x="2421950" y="1251772"/>
            <a:ext cx="6982827" cy="3154710"/>
          </a:xfrm>
          <a:prstGeom prst="rect">
            <a:avLst/>
          </a:prstGeom>
        </p:spPr>
        <p:txBody>
          <a:bodyPr vert="horz" wrap="square" lIns="0" tIns="0" rIns="0" bIns="0" rtlCol="0">
            <a:spAutoFit/>
          </a:bodyPr>
          <a:lstStyle>
            <a:defPPr>
              <a:defRPr lang="en-US"/>
            </a:defPPr>
            <a:lvl1pPr marL="0" lvl="0" indent="0" defTabSz="1218026" eaLnBrk="1" latinLnBrk="0" hangingPunct="1">
              <a:buClr>
                <a:schemeClr val="tx2"/>
              </a:buClr>
              <a:buSzPct val="100000"/>
              <a:defRPr baseline="0">
                <a:latin typeface="+mn-lt"/>
              </a:defRPr>
            </a:lvl1pPr>
            <a:lvl2pPr marL="0" marR="0" lvl="1" indent="0" defTabSz="1218026" eaLnBrk="1" latinLnBrk="0" hangingPunct="1">
              <a:lnSpc>
                <a:spcPct val="100000"/>
              </a:lnSpc>
              <a:spcBef>
                <a:spcPts val="3600"/>
              </a:spcBef>
              <a:buClr>
                <a:srgbClr val="FFD401"/>
              </a:buClr>
              <a:buSzPct val="125000"/>
              <a:buFont typeface="Arial" charset="0"/>
              <a:buNone/>
              <a:tabLst/>
              <a:defRPr sz="2300" b="1" baseline="0">
                <a:solidFill>
                  <a:srgbClr val="000000"/>
                </a:solidFill>
                <a:latin typeface="Calibri"/>
              </a:defRPr>
            </a:lvl2pPr>
            <a:lvl3pPr marL="457200" lvl="2" indent="-265176" defTabSz="1218026" eaLnBrk="1" latinLnBrk="0" hangingPunct="1">
              <a:buClr>
                <a:schemeClr val="tx2"/>
              </a:buClr>
              <a:buSzPct val="120000"/>
              <a:buFont typeface="Arial" charset="0"/>
              <a:buChar char="–"/>
              <a:defRPr baseline="0">
                <a:latin typeface="+mn-lt"/>
              </a:defRPr>
            </a:lvl3pPr>
            <a:lvl4pPr marL="612648" lvl="3" indent="-155448" defTabSz="1218026" eaLnBrk="1" latinLnBrk="0" hangingPunct="1">
              <a:buClr>
                <a:schemeClr val="tx2"/>
              </a:buClr>
              <a:buSzPct val="120000"/>
              <a:buFont typeface="Arial" charset="0"/>
              <a:buChar char="▫"/>
              <a:defRPr baseline="0">
                <a:latin typeface="+mn-lt"/>
              </a:defRPr>
            </a:lvl4pPr>
            <a:lvl5pPr marL="749808" lvl="4" indent="-128016" defTabSz="1218026" eaLnBrk="1" latinLnBrk="0" hangingPunct="1">
              <a:buClr>
                <a:schemeClr val="tx2"/>
              </a:buClr>
              <a:buSzPct val="89000"/>
              <a:buFont typeface="Arial" charset="0"/>
              <a:buChar char="-"/>
              <a:defRPr baseline="0">
                <a:latin typeface="+mn-lt"/>
              </a:defRPr>
            </a:lvl5pPr>
            <a:lvl6pPr marL="1020030" indent="-177089" defTabSz="1218026" fontAlgn="base">
              <a:spcBef>
                <a:spcPct val="0"/>
              </a:spcBef>
              <a:spcAft>
                <a:spcPct val="0"/>
              </a:spcAft>
              <a:buClr>
                <a:schemeClr val="tx2"/>
              </a:buClr>
              <a:buSzPct val="89000"/>
              <a:buFont typeface="Arial" charset="0"/>
              <a:buChar char="-"/>
              <a:defRPr sz="2176" baseline="0">
                <a:latin typeface="+mn-lt"/>
              </a:defRPr>
            </a:lvl6pPr>
            <a:lvl7pPr marL="1020030" indent="-177089" defTabSz="1218026" fontAlgn="base">
              <a:spcBef>
                <a:spcPct val="0"/>
              </a:spcBef>
              <a:spcAft>
                <a:spcPct val="0"/>
              </a:spcAft>
              <a:buClr>
                <a:schemeClr val="tx2"/>
              </a:buClr>
              <a:buSzPct val="89000"/>
              <a:buFont typeface="Arial" charset="0"/>
              <a:buChar char="-"/>
              <a:defRPr sz="2176" baseline="0">
                <a:latin typeface="+mn-lt"/>
              </a:defRPr>
            </a:lvl7pPr>
            <a:lvl8pPr marL="1020030" indent="-177089" defTabSz="1218026" fontAlgn="base">
              <a:spcBef>
                <a:spcPct val="0"/>
              </a:spcBef>
              <a:spcAft>
                <a:spcPct val="0"/>
              </a:spcAft>
              <a:buClr>
                <a:schemeClr val="tx2"/>
              </a:buClr>
              <a:buSzPct val="89000"/>
              <a:buFont typeface="Arial" charset="0"/>
              <a:buChar char="-"/>
              <a:defRPr sz="2176" baseline="0">
                <a:latin typeface="+mn-lt"/>
              </a:defRPr>
            </a:lvl8pPr>
            <a:lvl9pPr marL="1020030" indent="-177089" defTabSz="1218026" fontAlgn="base">
              <a:spcBef>
                <a:spcPct val="0"/>
              </a:spcBef>
              <a:spcAft>
                <a:spcPct val="0"/>
              </a:spcAft>
              <a:buClr>
                <a:schemeClr val="tx2"/>
              </a:buClr>
              <a:buSzPct val="89000"/>
              <a:buFont typeface="Arial" charset="0"/>
              <a:buChar char="-"/>
              <a:defRPr sz="2176" baseline="0">
                <a:latin typeface="+mn-lt"/>
              </a:defRPr>
            </a:lvl9pPr>
          </a:lstStyle>
          <a:p>
            <a:pPr marL="288000" indent="-285750">
              <a:spcBef>
                <a:spcPts val="600"/>
              </a:spcBef>
              <a:buClr>
                <a:srgbClr val="FFFFFF"/>
              </a:buClr>
              <a:buFont typeface="Arial" panose="020B0604020202020204" pitchFamily="34" charset="0"/>
              <a:buChar char="•"/>
            </a:pPr>
            <a:r>
              <a:rPr lang="it-IT" sz="1600" dirty="0">
                <a:solidFill>
                  <a:schemeClr val="bg1"/>
                </a:solidFill>
              </a:rPr>
              <a:t>Premessa </a:t>
            </a:r>
          </a:p>
          <a:p>
            <a:pPr marL="288000" indent="-285750">
              <a:spcBef>
                <a:spcPts val="600"/>
              </a:spcBef>
              <a:buClr>
                <a:srgbClr val="FFFFFF"/>
              </a:buClr>
              <a:buFont typeface="Arial" panose="020B0604020202020204" pitchFamily="34" charset="0"/>
              <a:buChar char="•"/>
            </a:pPr>
            <a:r>
              <a:rPr lang="it-IT" sz="1600" dirty="0">
                <a:solidFill>
                  <a:schemeClr val="bg1"/>
                </a:solidFill>
              </a:rPr>
              <a:t>NP Pura</a:t>
            </a:r>
          </a:p>
          <a:p>
            <a:pPr marL="288000" indent="-285750">
              <a:spcBef>
                <a:spcPts val="600"/>
              </a:spcBef>
              <a:buClr>
                <a:srgbClr val="FFFFFF"/>
              </a:buClr>
              <a:buFont typeface="Arial" panose="020B0604020202020204" pitchFamily="34" charset="0"/>
              <a:buChar char="•"/>
            </a:pPr>
            <a:r>
              <a:rPr lang="it-IT" sz="1600" dirty="0">
                <a:solidFill>
                  <a:schemeClr val="bg1"/>
                </a:solidFill>
              </a:rPr>
              <a:t>Precisazioni su NP Pura</a:t>
            </a:r>
          </a:p>
          <a:p>
            <a:pPr marL="288000" indent="-285750">
              <a:spcBef>
                <a:spcPts val="600"/>
              </a:spcBef>
              <a:buClr>
                <a:srgbClr val="FFFFFF"/>
              </a:buClr>
              <a:buFont typeface="Arial" panose="020B0604020202020204" pitchFamily="34" charset="0"/>
              <a:buChar char="•"/>
            </a:pPr>
            <a:r>
              <a:rPr lang="it-IT" sz="1600" dirty="0">
                <a:solidFill>
                  <a:schemeClr val="bg1"/>
                </a:solidFill>
              </a:rPr>
              <a:t>Tempi per il processo di NP Pura</a:t>
            </a:r>
          </a:p>
          <a:p>
            <a:pPr marL="288000" indent="-285750">
              <a:spcBef>
                <a:spcPts val="600"/>
              </a:spcBef>
              <a:buClr>
                <a:srgbClr val="FFFFFF"/>
              </a:buClr>
              <a:buFont typeface="Arial" panose="020B0604020202020204" pitchFamily="34" charset="0"/>
              <a:buChar char="•"/>
            </a:pPr>
            <a:r>
              <a:rPr lang="it-IT" sz="1600" dirty="0">
                <a:solidFill>
                  <a:schemeClr val="bg1"/>
                </a:solidFill>
              </a:rPr>
              <a:t>Rimodulazione DAC a cura Donor</a:t>
            </a:r>
          </a:p>
          <a:p>
            <a:pPr marL="288000" indent="-285750">
              <a:spcBef>
                <a:spcPts val="600"/>
              </a:spcBef>
              <a:buClr>
                <a:srgbClr val="FFFFFF"/>
              </a:buClr>
              <a:buFont typeface="Arial" panose="020B0604020202020204" pitchFamily="34" charset="0"/>
              <a:buChar char="•"/>
            </a:pPr>
            <a:r>
              <a:rPr lang="it-IT" sz="1600" dirty="0">
                <a:solidFill>
                  <a:schemeClr val="bg1"/>
                </a:solidFill>
              </a:rPr>
              <a:t>Rimodulazione DAC e Annullamento a cura Recipient</a:t>
            </a:r>
          </a:p>
          <a:p>
            <a:pPr marL="288000" indent="-285750">
              <a:spcBef>
                <a:spcPts val="600"/>
              </a:spcBef>
              <a:buClr>
                <a:srgbClr val="FFFFFF"/>
              </a:buClr>
              <a:buFont typeface="Arial" panose="020B0604020202020204" pitchFamily="34" charset="0"/>
              <a:buChar char="•"/>
            </a:pPr>
            <a:r>
              <a:rPr lang="it-IT" sz="1600" dirty="0">
                <a:solidFill>
                  <a:schemeClr val="bg1"/>
                </a:solidFill>
              </a:rPr>
              <a:t>Precisazioni su Rimodulazione DAC e Annullamento a cura </a:t>
            </a:r>
            <a:r>
              <a:rPr lang="it-IT" sz="1600" dirty="0" err="1">
                <a:solidFill>
                  <a:schemeClr val="bg1"/>
                </a:solidFill>
              </a:rPr>
              <a:t>Recipient</a:t>
            </a:r>
            <a:endParaRPr lang="it-IT" sz="1600" dirty="0">
              <a:solidFill>
                <a:schemeClr val="bg1"/>
              </a:solidFill>
            </a:endParaRPr>
          </a:p>
          <a:p>
            <a:pPr marL="288000" indent="-285750">
              <a:spcBef>
                <a:spcPts val="600"/>
              </a:spcBef>
              <a:buClr>
                <a:srgbClr val="FFFFFF"/>
              </a:buClr>
              <a:buFont typeface="Arial" panose="020B0604020202020204" pitchFamily="34" charset="0"/>
              <a:buChar char="•"/>
            </a:pPr>
            <a:r>
              <a:rPr lang="it-IT" sz="1600" dirty="0">
                <a:solidFill>
                  <a:schemeClr val="bg1"/>
                </a:solidFill>
              </a:rPr>
              <a:t>Precisazioni sulla gestione della NP dei pacchetti</a:t>
            </a:r>
          </a:p>
          <a:p>
            <a:pPr marL="288000" indent="-285750">
              <a:spcBef>
                <a:spcPts val="600"/>
              </a:spcBef>
              <a:buClr>
                <a:srgbClr val="FFFFFF"/>
              </a:buClr>
              <a:buFont typeface="Arial" panose="020B0604020202020204" pitchFamily="34" charset="0"/>
              <a:buChar char="•"/>
            </a:pPr>
            <a:r>
              <a:rPr lang="it-IT" sz="1600" dirty="0">
                <a:solidFill>
                  <a:schemeClr val="bg1"/>
                </a:solidFill>
              </a:rPr>
              <a:t>NP GNR accorpati</a:t>
            </a:r>
          </a:p>
          <a:p>
            <a:pPr marL="288000" indent="-285750">
              <a:spcBef>
                <a:spcPts val="600"/>
              </a:spcBef>
              <a:buClr>
                <a:srgbClr val="FFFFFF"/>
              </a:buClr>
              <a:buFont typeface="Arial" panose="020B0604020202020204" pitchFamily="34" charset="0"/>
              <a:buChar char="•"/>
            </a:pPr>
            <a:r>
              <a:rPr lang="it-IT" sz="1600" dirty="0">
                <a:solidFill>
                  <a:schemeClr val="bg1"/>
                </a:solidFill>
              </a:rPr>
              <a:t>Cessazione NP (restituzione della numerazione al Donor)</a:t>
            </a:r>
          </a:p>
        </p:txBody>
      </p:sp>
    </p:spTree>
    <p:extLst>
      <p:ext uri="{BB962C8B-B14F-4D97-AF65-F5344CB8AC3E}">
        <p14:creationId xmlns:p14="http://schemas.microsoft.com/office/powerpoint/2010/main" val="24663905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BA6D131-9548-4A18-9F46-BE2827252194}"/>
              </a:ext>
            </a:extLst>
          </p:cNvPr>
          <p:cNvSpPr txBox="1">
            <a:spLocks/>
          </p:cNvSpPr>
          <p:nvPr/>
        </p:nvSpPr>
        <p:spPr bwMode="auto">
          <a:xfrm>
            <a:off x="383876" y="148054"/>
            <a:ext cx="1035932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r>
              <a:rPr kumimoji="0" lang="it-IT"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rPr>
              <a:t>Premessa</a:t>
            </a:r>
            <a:endParaRPr kumimoji="0" lang="en-US"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endParaRPr>
          </a:p>
        </p:txBody>
      </p:sp>
      <p:sp>
        <p:nvSpPr>
          <p:cNvPr id="6" name="Segnaposto contenuto 2"/>
          <p:cNvSpPr txBox="1">
            <a:spLocks/>
          </p:cNvSpPr>
          <p:nvPr/>
        </p:nvSpPr>
        <p:spPr>
          <a:xfrm>
            <a:off x="383876" y="430502"/>
            <a:ext cx="11267016" cy="5851426"/>
          </a:xfrm>
          <a:prstGeom prst="rect">
            <a:avLst/>
          </a:prstGeom>
        </p:spPr>
        <p:txBody>
          <a:bodyPr/>
          <a:lst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lnSpc>
                <a:spcPct val="100000"/>
              </a:lnSpc>
              <a:spcBef>
                <a:spcPts val="600"/>
              </a:spcBef>
              <a:spcAft>
                <a:spcPts val="600"/>
              </a:spcAft>
              <a:buClr>
                <a:srgbClr val="EB0028"/>
              </a:buClr>
              <a:buFont typeface="Wingdings" panose="05000000000000000000" pitchFamily="2" charset="2"/>
              <a:buChar char="§"/>
            </a:pPr>
            <a:endParaRPr lang="it-IT" sz="1600" dirty="0"/>
          </a:p>
        </p:txBody>
      </p:sp>
      <p:sp>
        <p:nvSpPr>
          <p:cNvPr id="4" name="CasellaDiTesto 3">
            <a:extLst>
              <a:ext uri="{FF2B5EF4-FFF2-40B4-BE49-F238E27FC236}">
                <a16:creationId xmlns:a16="http://schemas.microsoft.com/office/drawing/2014/main" id="{9C576223-614C-470D-894E-6830997046E2}"/>
              </a:ext>
            </a:extLst>
          </p:cNvPr>
          <p:cNvSpPr txBox="1"/>
          <p:nvPr/>
        </p:nvSpPr>
        <p:spPr>
          <a:xfrm>
            <a:off x="325300" y="503654"/>
            <a:ext cx="11267016" cy="5047536"/>
          </a:xfrm>
          <a:prstGeom prst="rect">
            <a:avLst/>
          </a:prstGeom>
          <a:noFill/>
        </p:spPr>
        <p:txBody>
          <a:bodyPr wrap="square" rtlCol="0">
            <a:spAutoFit/>
          </a:bodyPr>
          <a:lstStyle/>
          <a:p>
            <a:pPr algn="just">
              <a:spcBef>
                <a:spcPts val="600"/>
              </a:spcBef>
            </a:pPr>
            <a:r>
              <a:rPr lang="it-IT" sz="1600" dirty="0">
                <a:latin typeface="TIM Sans" panose="02020503040602060503" pitchFamily="18" charset="0"/>
                <a:cs typeface="Segoe UI" pitchFamily="34" charset="0"/>
              </a:rPr>
              <a:t>Il presente documento riporta i diagrammi di flusso per la gestione della portabilità delle numerazioni geografiche senza accesso (c.d. NP pura), modificate alla luce di quanto:</a:t>
            </a:r>
          </a:p>
          <a:p>
            <a:pPr marL="285750" indent="-285750" algn="just">
              <a:spcBef>
                <a:spcPts val="600"/>
              </a:spcBef>
              <a:buFont typeface="Arial" panose="020B0604020202020204" pitchFamily="34" charset="0"/>
              <a:buChar char="•"/>
            </a:pPr>
            <a:r>
              <a:rPr lang="it-IT" sz="1600" dirty="0">
                <a:latin typeface="TIM Sans" panose="02020503040602060503" pitchFamily="18" charset="0"/>
                <a:cs typeface="Segoe UI" pitchFamily="34" charset="0"/>
              </a:rPr>
              <a:t>definito nella </a:t>
            </a:r>
            <a:r>
              <a:rPr lang="it-IT" sz="1600" b="1" dirty="0">
                <a:latin typeface="TIM Sans" panose="02020503040602060503" pitchFamily="18" charset="0"/>
                <a:cs typeface="Segoe UI" pitchFamily="34" charset="0"/>
              </a:rPr>
              <a:t>Delibera 103/21/CIR </a:t>
            </a:r>
          </a:p>
          <a:p>
            <a:pPr marL="285750" indent="-285750" algn="just">
              <a:spcBef>
                <a:spcPts val="600"/>
              </a:spcBef>
              <a:buFont typeface="Arial" panose="020B0604020202020204" pitchFamily="34" charset="0"/>
              <a:buChar char="•"/>
            </a:pPr>
            <a:r>
              <a:rPr lang="it-IT" sz="1600" dirty="0">
                <a:latin typeface="TIM Sans" panose="02020503040602060503" pitchFamily="18" charset="0"/>
                <a:cs typeface="Segoe UI" pitchFamily="34" charset="0"/>
              </a:rPr>
              <a:t>concordato nell’ambito dei lavori del Tavolo tecnico tra Operatori: «L</a:t>
            </a:r>
            <a:r>
              <a:rPr lang="it-IT" sz="1600" i="1" dirty="0">
                <a:latin typeface="TIM Sans" panose="02020503040602060503" pitchFamily="18" charset="0"/>
                <a:cs typeface="Segoe UI" pitchFamily="34" charset="0"/>
              </a:rPr>
              <a:t>’Autorità accoglie, inoltre, la richiesta del mercato di avviare un tavolo tecnico che analizzi e definisca, nel dettaglio, la procedura apportando, se del caso, purché all’interno dei vincoli generali fissati in questo provvedimento, integrazioni tese alla massima efficienza e sicurezza dei processi</a:t>
            </a:r>
            <a:r>
              <a:rPr lang="it-IT" sz="1600" dirty="0">
                <a:latin typeface="TIM Sans" panose="02020503040602060503" pitchFamily="18" charset="0"/>
                <a:cs typeface="Segoe UI" pitchFamily="34" charset="0"/>
              </a:rPr>
              <a:t>.» (V6 Del. 103/21/CIR)</a:t>
            </a:r>
          </a:p>
          <a:p>
            <a:pPr marL="285750" indent="-285750" algn="just">
              <a:spcBef>
                <a:spcPts val="600"/>
              </a:spcBef>
              <a:buFont typeface="Arial" panose="020B0604020202020204" pitchFamily="34" charset="0"/>
              <a:buChar char="•"/>
            </a:pPr>
            <a:r>
              <a:rPr lang="it-IT" sz="1600" dirty="0">
                <a:latin typeface="TIM Sans" panose="02020503040602060503" pitchFamily="18" charset="0"/>
                <a:cs typeface="Segoe UI" pitchFamily="34" charset="0"/>
              </a:rPr>
              <a:t>definito nella lettera di AGCOM del 23 febbraio 2022 </a:t>
            </a:r>
            <a:r>
              <a:rPr lang="it-IT" sz="1600" i="1" dirty="0">
                <a:latin typeface="TIM Sans" panose="02020503040602060503" pitchFamily="18" charset="0"/>
                <a:cs typeface="Segoe UI" pitchFamily="34" charset="0"/>
              </a:rPr>
              <a:t>«Valutazioni dell’Autorità sui punti aperti comunicati con mail del 20 gennaio 2022 dal tavolo tecnico sulla revisione delle procedure di NP Pura per numeri geografici di cui alla delibera n. 103/21/CIR.»</a:t>
            </a:r>
          </a:p>
          <a:p>
            <a:pPr algn="just">
              <a:spcBef>
                <a:spcPts val="600"/>
              </a:spcBef>
            </a:pPr>
            <a:r>
              <a:rPr lang="it-IT" sz="1600" dirty="0">
                <a:latin typeface="TIM Sans" panose="02020503040602060503" pitchFamily="18" charset="0"/>
                <a:cs typeface="Segoe UI" pitchFamily="34" charset="0"/>
              </a:rPr>
              <a:t>I diagrammi riportati sono i seguenti:</a:t>
            </a:r>
          </a:p>
          <a:p>
            <a:pPr marL="285750" indent="-285750" algn="just">
              <a:spcBef>
                <a:spcPts val="600"/>
              </a:spcBef>
              <a:buFont typeface="Arial" panose="020B0604020202020204" pitchFamily="34" charset="0"/>
              <a:buChar char="•"/>
            </a:pPr>
            <a:r>
              <a:rPr lang="it-IT" sz="1600" dirty="0">
                <a:latin typeface="TIM Sans" panose="02020503040602060503" pitchFamily="18" charset="0"/>
                <a:cs typeface="Segoe UI" pitchFamily="34" charset="0"/>
              </a:rPr>
              <a:t>NP Pura</a:t>
            </a:r>
          </a:p>
          <a:p>
            <a:pPr marL="285750" indent="-285750" algn="just">
              <a:spcBef>
                <a:spcPts val="600"/>
              </a:spcBef>
              <a:buFont typeface="Arial" panose="020B0604020202020204" pitchFamily="34" charset="0"/>
              <a:buChar char="•"/>
            </a:pPr>
            <a:r>
              <a:rPr lang="it-IT" sz="1600" dirty="0">
                <a:latin typeface="TIM Sans" panose="02020503040602060503" pitchFamily="18" charset="0"/>
                <a:cs typeface="Segoe UI" pitchFamily="34" charset="0"/>
              </a:rPr>
              <a:t>Rimodulazione DAC a cura </a:t>
            </a:r>
            <a:r>
              <a:rPr lang="it-IT" sz="1600" dirty="0" err="1">
                <a:latin typeface="TIM Sans" panose="02020503040602060503" pitchFamily="18" charset="0"/>
                <a:cs typeface="Segoe UI" pitchFamily="34" charset="0"/>
              </a:rPr>
              <a:t>Donor</a:t>
            </a:r>
            <a:endParaRPr lang="en-US" sz="1600" dirty="0">
              <a:latin typeface="TIM Sans" panose="02020503040602060503" pitchFamily="18" charset="0"/>
              <a:cs typeface="Segoe UI" pitchFamily="34" charset="0"/>
            </a:endParaRPr>
          </a:p>
          <a:p>
            <a:pPr marL="285750" indent="-285750" algn="just">
              <a:spcBef>
                <a:spcPts val="600"/>
              </a:spcBef>
              <a:buFont typeface="Arial" panose="020B0604020202020204" pitchFamily="34" charset="0"/>
              <a:buChar char="•"/>
            </a:pPr>
            <a:r>
              <a:rPr lang="it-IT" sz="1600" dirty="0">
                <a:latin typeface="TIM Sans" panose="02020503040602060503" pitchFamily="18" charset="0"/>
                <a:cs typeface="Segoe UI" pitchFamily="34" charset="0"/>
              </a:rPr>
              <a:t>Rimodulazione DAC e Annullamento a cura Recipient</a:t>
            </a:r>
          </a:p>
          <a:p>
            <a:pPr marL="285750" indent="-285750" algn="just">
              <a:spcBef>
                <a:spcPts val="600"/>
              </a:spcBef>
              <a:buFont typeface="Arial" panose="020B0604020202020204" pitchFamily="34" charset="0"/>
              <a:buChar char="•"/>
            </a:pPr>
            <a:r>
              <a:rPr lang="it-IT" sz="1600" dirty="0">
                <a:latin typeface="TIM Sans" panose="02020503040602060503" pitchFamily="18" charset="0"/>
                <a:cs typeface="Segoe UI" pitchFamily="34" charset="0"/>
              </a:rPr>
              <a:t>Cessazione NP (restituzione della numerazione al </a:t>
            </a:r>
            <a:r>
              <a:rPr lang="it-IT" sz="1600" dirty="0" err="1">
                <a:latin typeface="TIM Sans" panose="02020503040602060503" pitchFamily="18" charset="0"/>
                <a:cs typeface="Segoe UI" pitchFamily="34" charset="0"/>
              </a:rPr>
              <a:t>Donor</a:t>
            </a:r>
            <a:r>
              <a:rPr lang="it-IT" sz="1600" dirty="0">
                <a:latin typeface="TIM Sans" panose="02020503040602060503" pitchFamily="18" charset="0"/>
                <a:cs typeface="Segoe UI" pitchFamily="34" charset="0"/>
              </a:rPr>
              <a:t>).</a:t>
            </a:r>
          </a:p>
          <a:p>
            <a:pPr algn="just">
              <a:spcBef>
                <a:spcPts val="600"/>
              </a:spcBef>
            </a:pPr>
            <a:endParaRPr lang="it-IT" sz="1600" dirty="0">
              <a:latin typeface="TIM Sans" panose="02020503040602060503" pitchFamily="18" charset="0"/>
              <a:cs typeface="Segoe UI" pitchFamily="34" charset="0"/>
            </a:endParaRPr>
          </a:p>
          <a:p>
            <a:pPr algn="just">
              <a:spcBef>
                <a:spcPts val="600"/>
              </a:spcBef>
            </a:pPr>
            <a:r>
              <a:rPr lang="it-IT" sz="1600" dirty="0">
                <a:latin typeface="TIM Sans" panose="02020503040602060503" pitchFamily="18" charset="0"/>
                <a:cs typeface="Segoe UI" pitchFamily="34" charset="0"/>
              </a:rPr>
              <a:t>Il presente documento riporta, inoltre, il processo di portabilità dei GNR accorpati.</a:t>
            </a:r>
          </a:p>
        </p:txBody>
      </p:sp>
    </p:spTree>
    <p:extLst>
      <p:ext uri="{BB962C8B-B14F-4D97-AF65-F5344CB8AC3E}">
        <p14:creationId xmlns:p14="http://schemas.microsoft.com/office/powerpoint/2010/main" val="23956103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igura a mano libera 47">
            <a:extLst>
              <a:ext uri="{FF2B5EF4-FFF2-40B4-BE49-F238E27FC236}">
                <a16:creationId xmlns:a16="http://schemas.microsoft.com/office/drawing/2014/main" id="{25359DF6-F373-415C-A4BF-6FE84B6D053E}"/>
              </a:ext>
            </a:extLst>
          </p:cNvPr>
          <p:cNvSpPr/>
          <p:nvPr/>
        </p:nvSpPr>
        <p:spPr>
          <a:xfrm>
            <a:off x="2758645" y="658179"/>
            <a:ext cx="904875" cy="180975"/>
          </a:xfrm>
          <a:custGeom>
            <a:avLst/>
            <a:gdLst>
              <a:gd name="connsiteX0" fmla="*/ 0 w 904880"/>
              <a:gd name="connsiteY0" fmla="*/ 90490 h 542928"/>
              <a:gd name="connsiteX1" fmla="*/ 26504 w 904880"/>
              <a:gd name="connsiteY1" fmla="*/ 26504 h 542928"/>
              <a:gd name="connsiteX2" fmla="*/ 90490 w 904880"/>
              <a:gd name="connsiteY2" fmla="*/ 0 h 542928"/>
              <a:gd name="connsiteX3" fmla="*/ 814390 w 904880"/>
              <a:gd name="connsiteY3" fmla="*/ 0 h 542928"/>
              <a:gd name="connsiteX4" fmla="*/ 878376 w 904880"/>
              <a:gd name="connsiteY4" fmla="*/ 26504 h 542928"/>
              <a:gd name="connsiteX5" fmla="*/ 904880 w 904880"/>
              <a:gd name="connsiteY5" fmla="*/ 90490 h 542928"/>
              <a:gd name="connsiteX6" fmla="*/ 904880 w 904880"/>
              <a:gd name="connsiteY6" fmla="*/ 452438 h 542928"/>
              <a:gd name="connsiteX7" fmla="*/ 878376 w 904880"/>
              <a:gd name="connsiteY7" fmla="*/ 516424 h 542928"/>
              <a:gd name="connsiteX8" fmla="*/ 814390 w 904880"/>
              <a:gd name="connsiteY8" fmla="*/ 542928 h 542928"/>
              <a:gd name="connsiteX9" fmla="*/ 90490 w 904880"/>
              <a:gd name="connsiteY9" fmla="*/ 542928 h 542928"/>
              <a:gd name="connsiteX10" fmla="*/ 26504 w 904880"/>
              <a:gd name="connsiteY10" fmla="*/ 516424 h 542928"/>
              <a:gd name="connsiteX11" fmla="*/ 0 w 904880"/>
              <a:gd name="connsiteY11" fmla="*/ 452438 h 542928"/>
              <a:gd name="connsiteX12" fmla="*/ 0 w 904880"/>
              <a:gd name="connsiteY12"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90490 w 904880"/>
              <a:gd name="connsiteY10" fmla="*/ 542928 h 542928"/>
              <a:gd name="connsiteX11" fmla="*/ 26504 w 904880"/>
              <a:gd name="connsiteY11" fmla="*/ 516424 h 542928"/>
              <a:gd name="connsiteX12" fmla="*/ 0 w 904880"/>
              <a:gd name="connsiteY12" fmla="*/ 452438 h 542928"/>
              <a:gd name="connsiteX13" fmla="*/ 0 w 904880"/>
              <a:gd name="connsiteY13"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4829 w 904880"/>
              <a:gd name="connsiteY10" fmla="*/ 542927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2504 w 904880"/>
              <a:gd name="connsiteY7" fmla="*/ 269083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11 w 904880"/>
              <a:gd name="connsiteY15" fmla="*/ 269083 h 542928"/>
              <a:gd name="connsiteX16" fmla="*/ 0 w 904880"/>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814394 w 904884"/>
              <a:gd name="connsiteY4" fmla="*/ 0 h 542928"/>
              <a:gd name="connsiteX5" fmla="*/ 878380 w 904884"/>
              <a:gd name="connsiteY5" fmla="*/ 26504 h 542928"/>
              <a:gd name="connsiteX6" fmla="*/ 904884 w 904884"/>
              <a:gd name="connsiteY6" fmla="*/ 90490 h 542928"/>
              <a:gd name="connsiteX7" fmla="*/ 904884 w 904884"/>
              <a:gd name="connsiteY7" fmla="*/ 271464 h 542928"/>
              <a:gd name="connsiteX8" fmla="*/ 904884 w 904884"/>
              <a:gd name="connsiteY8" fmla="*/ 452438 h 542928"/>
              <a:gd name="connsiteX9" fmla="*/ 878380 w 904884"/>
              <a:gd name="connsiteY9" fmla="*/ 516424 h 542928"/>
              <a:gd name="connsiteX10" fmla="*/ 814394 w 904884"/>
              <a:gd name="connsiteY10" fmla="*/ 542928 h 542928"/>
              <a:gd name="connsiteX11" fmla="*/ 452444 w 904884"/>
              <a:gd name="connsiteY11" fmla="*/ 542928 h 542928"/>
              <a:gd name="connsiteX12" fmla="*/ 90494 w 904884"/>
              <a:gd name="connsiteY12" fmla="*/ 542928 h 542928"/>
              <a:gd name="connsiteX13" fmla="*/ 26508 w 904884"/>
              <a:gd name="connsiteY13" fmla="*/ 516424 h 542928"/>
              <a:gd name="connsiteX14" fmla="*/ 4 w 904884"/>
              <a:gd name="connsiteY14" fmla="*/ 452438 h 542928"/>
              <a:gd name="connsiteX15" fmla="*/ 4 w 904884"/>
              <a:gd name="connsiteY15" fmla="*/ 271464 h 542928"/>
              <a:gd name="connsiteX16" fmla="*/ 4 w 904884"/>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0577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5308"/>
              <a:gd name="connsiteX1" fmla="*/ 26508 w 904884"/>
              <a:gd name="connsiteY1" fmla="*/ 26504 h 545308"/>
              <a:gd name="connsiteX2" fmla="*/ 90494 w 904884"/>
              <a:gd name="connsiteY2" fmla="*/ 0 h 545308"/>
              <a:gd name="connsiteX3" fmla="*/ 452444 w 904884"/>
              <a:gd name="connsiteY3" fmla="*/ 0 h 545308"/>
              <a:gd name="connsiteX4" fmla="*/ 685815 w 904884"/>
              <a:gd name="connsiteY4" fmla="*/ 2 h 545308"/>
              <a:gd name="connsiteX5" fmla="*/ 814394 w 904884"/>
              <a:gd name="connsiteY5" fmla="*/ 0 h 545308"/>
              <a:gd name="connsiteX6" fmla="*/ 878380 w 904884"/>
              <a:gd name="connsiteY6" fmla="*/ 26504 h 545308"/>
              <a:gd name="connsiteX7" fmla="*/ 904884 w 904884"/>
              <a:gd name="connsiteY7" fmla="*/ 90490 h 545308"/>
              <a:gd name="connsiteX8" fmla="*/ 904884 w 904884"/>
              <a:gd name="connsiteY8" fmla="*/ 271464 h 545308"/>
              <a:gd name="connsiteX9" fmla="*/ 904884 w 904884"/>
              <a:gd name="connsiteY9" fmla="*/ 452438 h 545308"/>
              <a:gd name="connsiteX10" fmla="*/ 878380 w 904884"/>
              <a:gd name="connsiteY10" fmla="*/ 516424 h 545308"/>
              <a:gd name="connsiteX11" fmla="*/ 814394 w 904884"/>
              <a:gd name="connsiteY11" fmla="*/ 542928 h 545308"/>
              <a:gd name="connsiteX12" fmla="*/ 695340 w 904884"/>
              <a:gd name="connsiteY12" fmla="*/ 542927 h 545308"/>
              <a:gd name="connsiteX13" fmla="*/ 452444 w 904884"/>
              <a:gd name="connsiteY13" fmla="*/ 542928 h 545308"/>
              <a:gd name="connsiteX14" fmla="*/ 219090 w 904884"/>
              <a:gd name="connsiteY14" fmla="*/ 545308 h 545308"/>
              <a:gd name="connsiteX15" fmla="*/ 90494 w 904884"/>
              <a:gd name="connsiteY15" fmla="*/ 542928 h 545308"/>
              <a:gd name="connsiteX16" fmla="*/ 26508 w 904884"/>
              <a:gd name="connsiteY16" fmla="*/ 516424 h 545308"/>
              <a:gd name="connsiteX17" fmla="*/ 4 w 904884"/>
              <a:gd name="connsiteY17" fmla="*/ 452438 h 545308"/>
              <a:gd name="connsiteX18" fmla="*/ 4 w 904884"/>
              <a:gd name="connsiteY18" fmla="*/ 271464 h 545308"/>
              <a:gd name="connsiteX19" fmla="*/ 4 w 904884"/>
              <a:gd name="connsiteY19" fmla="*/ 90490 h 54530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76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1932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4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9077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2870 h 545308"/>
              <a:gd name="connsiteX1" fmla="*/ 26508 w 904884"/>
              <a:gd name="connsiteY1" fmla="*/ 28884 h 545308"/>
              <a:gd name="connsiteX2" fmla="*/ 90494 w 904884"/>
              <a:gd name="connsiteY2" fmla="*/ 2380 h 545308"/>
              <a:gd name="connsiteX3" fmla="*/ 216704 w 904884"/>
              <a:gd name="connsiteY3" fmla="*/ 0 h 545308"/>
              <a:gd name="connsiteX4" fmla="*/ 452444 w 904884"/>
              <a:gd name="connsiteY4" fmla="*/ 2380 h 545308"/>
              <a:gd name="connsiteX5" fmla="*/ 685815 w 904884"/>
              <a:gd name="connsiteY5" fmla="*/ 2382 h 545308"/>
              <a:gd name="connsiteX6" fmla="*/ 814394 w 904884"/>
              <a:gd name="connsiteY6" fmla="*/ 2380 h 545308"/>
              <a:gd name="connsiteX7" fmla="*/ 878380 w 904884"/>
              <a:gd name="connsiteY7" fmla="*/ 28884 h 545308"/>
              <a:gd name="connsiteX8" fmla="*/ 904884 w 904884"/>
              <a:gd name="connsiteY8" fmla="*/ 92870 h 545308"/>
              <a:gd name="connsiteX9" fmla="*/ 904884 w 904884"/>
              <a:gd name="connsiteY9" fmla="*/ 273844 h 545308"/>
              <a:gd name="connsiteX10" fmla="*/ 904884 w 904884"/>
              <a:gd name="connsiteY10" fmla="*/ 454818 h 545308"/>
              <a:gd name="connsiteX11" fmla="*/ 878380 w 904884"/>
              <a:gd name="connsiteY11" fmla="*/ 518804 h 545308"/>
              <a:gd name="connsiteX12" fmla="*/ 814394 w 904884"/>
              <a:gd name="connsiteY12" fmla="*/ 545308 h 545308"/>
              <a:gd name="connsiteX13" fmla="*/ 695340 w 904884"/>
              <a:gd name="connsiteY13" fmla="*/ 545307 h 545308"/>
              <a:gd name="connsiteX14" fmla="*/ 452444 w 904884"/>
              <a:gd name="connsiteY14" fmla="*/ 545308 h 545308"/>
              <a:gd name="connsiteX15" fmla="*/ 219077 w 904884"/>
              <a:gd name="connsiteY15" fmla="*/ 545308 h 545308"/>
              <a:gd name="connsiteX16" fmla="*/ 90494 w 904884"/>
              <a:gd name="connsiteY16" fmla="*/ 545308 h 545308"/>
              <a:gd name="connsiteX17" fmla="*/ 26508 w 904884"/>
              <a:gd name="connsiteY17" fmla="*/ 518804 h 545308"/>
              <a:gd name="connsiteX18" fmla="*/ 4 w 904884"/>
              <a:gd name="connsiteY18" fmla="*/ 454818 h 545308"/>
              <a:gd name="connsiteX19" fmla="*/ 4 w 904884"/>
              <a:gd name="connsiteY19" fmla="*/ 273844 h 545308"/>
              <a:gd name="connsiteX20" fmla="*/ 4 w 904884"/>
              <a:gd name="connsiteY20" fmla="*/ 92870 h 545308"/>
              <a:gd name="connsiteX0" fmla="*/ 4 w 904884"/>
              <a:gd name="connsiteY0" fmla="*/ 90490 h 542928"/>
              <a:gd name="connsiteX1" fmla="*/ 26508 w 904884"/>
              <a:gd name="connsiteY1" fmla="*/ 26504 h 542928"/>
              <a:gd name="connsiteX2" fmla="*/ 90494 w 904884"/>
              <a:gd name="connsiteY2" fmla="*/ 0 h 542928"/>
              <a:gd name="connsiteX3" fmla="*/ 27146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 name="connsiteX0" fmla="*/ 4 w 904884"/>
              <a:gd name="connsiteY0" fmla="*/ 90490 h 542928"/>
              <a:gd name="connsiteX1" fmla="*/ 26508 w 904884"/>
              <a:gd name="connsiteY1" fmla="*/ 26504 h 542928"/>
              <a:gd name="connsiteX2" fmla="*/ 90494 w 904884"/>
              <a:gd name="connsiteY2" fmla="*/ 0 h 542928"/>
              <a:gd name="connsiteX3" fmla="*/ 21431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04884" h="542928">
                <a:moveTo>
                  <a:pt x="4" y="90490"/>
                </a:moveTo>
                <a:cubicBezTo>
                  <a:pt x="4" y="66491"/>
                  <a:pt x="9538" y="43474"/>
                  <a:pt x="26508" y="26504"/>
                </a:cubicBezTo>
                <a:cubicBezTo>
                  <a:pt x="43478" y="9534"/>
                  <a:pt x="58795" y="4814"/>
                  <a:pt x="90494" y="0"/>
                </a:cubicBezTo>
                <a:lnTo>
                  <a:pt x="214314" y="0"/>
                </a:lnTo>
                <a:lnTo>
                  <a:pt x="452444" y="0"/>
                </a:lnTo>
                <a:lnTo>
                  <a:pt x="685815" y="2"/>
                </a:lnTo>
                <a:lnTo>
                  <a:pt x="814394" y="0"/>
                </a:lnTo>
                <a:cubicBezTo>
                  <a:pt x="838393" y="0"/>
                  <a:pt x="861410" y="9534"/>
                  <a:pt x="878380" y="26504"/>
                </a:cubicBezTo>
                <a:cubicBezTo>
                  <a:pt x="895350" y="43474"/>
                  <a:pt x="900863" y="50060"/>
                  <a:pt x="904884" y="90490"/>
                </a:cubicBezTo>
                <a:lnTo>
                  <a:pt x="904884" y="271464"/>
                </a:lnTo>
                <a:lnTo>
                  <a:pt x="904884" y="452438"/>
                </a:lnTo>
                <a:cubicBezTo>
                  <a:pt x="904884" y="476437"/>
                  <a:pt x="895350" y="499454"/>
                  <a:pt x="878380" y="516424"/>
                </a:cubicBezTo>
                <a:cubicBezTo>
                  <a:pt x="861410" y="533394"/>
                  <a:pt x="844901" y="538511"/>
                  <a:pt x="814394" y="542928"/>
                </a:cubicBezTo>
                <a:lnTo>
                  <a:pt x="695340" y="542927"/>
                </a:lnTo>
                <a:lnTo>
                  <a:pt x="452444" y="542928"/>
                </a:lnTo>
                <a:lnTo>
                  <a:pt x="219077" y="542928"/>
                </a:lnTo>
                <a:lnTo>
                  <a:pt x="90494" y="542928"/>
                </a:lnTo>
                <a:cubicBezTo>
                  <a:pt x="66495" y="542928"/>
                  <a:pt x="43478" y="533394"/>
                  <a:pt x="26508" y="516424"/>
                </a:cubicBezTo>
                <a:cubicBezTo>
                  <a:pt x="9538" y="499454"/>
                  <a:pt x="4420" y="493662"/>
                  <a:pt x="4" y="452438"/>
                </a:cubicBezTo>
                <a:cubicBezTo>
                  <a:pt x="8" y="391320"/>
                  <a:pt x="0" y="332582"/>
                  <a:pt x="4" y="271464"/>
                </a:cubicBezTo>
                <a:cubicBezTo>
                  <a:pt x="0" y="211933"/>
                  <a:pt x="8" y="150021"/>
                  <a:pt x="4" y="90490"/>
                </a:cubicBezTo>
                <a:close/>
              </a:path>
            </a:pathLst>
          </a:cu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400" b="1" dirty="0" err="1">
                <a:solidFill>
                  <a:schemeClr val="tx1"/>
                </a:solidFill>
                <a:cs typeface="Segoe UI" pitchFamily="34" charset="0"/>
              </a:rPr>
              <a:t>OperatoreRecipient</a:t>
            </a:r>
            <a:endParaRPr lang="it-IT" sz="1400" b="1" dirty="0">
              <a:solidFill>
                <a:schemeClr val="tx1"/>
              </a:solidFill>
              <a:cs typeface="Segoe UI" pitchFamily="34" charset="0"/>
            </a:endParaRPr>
          </a:p>
        </p:txBody>
      </p:sp>
      <p:sp>
        <p:nvSpPr>
          <p:cNvPr id="5" name="Figura a mano libera 48">
            <a:extLst>
              <a:ext uri="{FF2B5EF4-FFF2-40B4-BE49-F238E27FC236}">
                <a16:creationId xmlns:a16="http://schemas.microsoft.com/office/drawing/2014/main" id="{C3B03044-F224-4C34-BB42-5B24EDD02017}"/>
              </a:ext>
            </a:extLst>
          </p:cNvPr>
          <p:cNvSpPr/>
          <p:nvPr/>
        </p:nvSpPr>
        <p:spPr>
          <a:xfrm>
            <a:off x="6324955" y="658179"/>
            <a:ext cx="904875" cy="180975"/>
          </a:xfrm>
          <a:custGeom>
            <a:avLst/>
            <a:gdLst>
              <a:gd name="connsiteX0" fmla="*/ 0 w 904880"/>
              <a:gd name="connsiteY0" fmla="*/ 90490 h 542928"/>
              <a:gd name="connsiteX1" fmla="*/ 26504 w 904880"/>
              <a:gd name="connsiteY1" fmla="*/ 26504 h 542928"/>
              <a:gd name="connsiteX2" fmla="*/ 90490 w 904880"/>
              <a:gd name="connsiteY2" fmla="*/ 0 h 542928"/>
              <a:gd name="connsiteX3" fmla="*/ 814390 w 904880"/>
              <a:gd name="connsiteY3" fmla="*/ 0 h 542928"/>
              <a:gd name="connsiteX4" fmla="*/ 878376 w 904880"/>
              <a:gd name="connsiteY4" fmla="*/ 26504 h 542928"/>
              <a:gd name="connsiteX5" fmla="*/ 904880 w 904880"/>
              <a:gd name="connsiteY5" fmla="*/ 90490 h 542928"/>
              <a:gd name="connsiteX6" fmla="*/ 904880 w 904880"/>
              <a:gd name="connsiteY6" fmla="*/ 452438 h 542928"/>
              <a:gd name="connsiteX7" fmla="*/ 878376 w 904880"/>
              <a:gd name="connsiteY7" fmla="*/ 516424 h 542928"/>
              <a:gd name="connsiteX8" fmla="*/ 814390 w 904880"/>
              <a:gd name="connsiteY8" fmla="*/ 542928 h 542928"/>
              <a:gd name="connsiteX9" fmla="*/ 90490 w 904880"/>
              <a:gd name="connsiteY9" fmla="*/ 542928 h 542928"/>
              <a:gd name="connsiteX10" fmla="*/ 26504 w 904880"/>
              <a:gd name="connsiteY10" fmla="*/ 516424 h 542928"/>
              <a:gd name="connsiteX11" fmla="*/ 0 w 904880"/>
              <a:gd name="connsiteY11" fmla="*/ 452438 h 542928"/>
              <a:gd name="connsiteX12" fmla="*/ 0 w 904880"/>
              <a:gd name="connsiteY12"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90490 w 904880"/>
              <a:gd name="connsiteY10" fmla="*/ 542928 h 542928"/>
              <a:gd name="connsiteX11" fmla="*/ 26504 w 904880"/>
              <a:gd name="connsiteY11" fmla="*/ 516424 h 542928"/>
              <a:gd name="connsiteX12" fmla="*/ 0 w 904880"/>
              <a:gd name="connsiteY12" fmla="*/ 452438 h 542928"/>
              <a:gd name="connsiteX13" fmla="*/ 0 w 904880"/>
              <a:gd name="connsiteY13"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4829 w 904880"/>
              <a:gd name="connsiteY10" fmla="*/ 542927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2504 w 904880"/>
              <a:gd name="connsiteY7" fmla="*/ 269083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11 w 904880"/>
              <a:gd name="connsiteY15" fmla="*/ 269083 h 542928"/>
              <a:gd name="connsiteX16" fmla="*/ 0 w 904880"/>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814394 w 904884"/>
              <a:gd name="connsiteY4" fmla="*/ 0 h 542928"/>
              <a:gd name="connsiteX5" fmla="*/ 878380 w 904884"/>
              <a:gd name="connsiteY5" fmla="*/ 26504 h 542928"/>
              <a:gd name="connsiteX6" fmla="*/ 904884 w 904884"/>
              <a:gd name="connsiteY6" fmla="*/ 90490 h 542928"/>
              <a:gd name="connsiteX7" fmla="*/ 904884 w 904884"/>
              <a:gd name="connsiteY7" fmla="*/ 271464 h 542928"/>
              <a:gd name="connsiteX8" fmla="*/ 904884 w 904884"/>
              <a:gd name="connsiteY8" fmla="*/ 452438 h 542928"/>
              <a:gd name="connsiteX9" fmla="*/ 878380 w 904884"/>
              <a:gd name="connsiteY9" fmla="*/ 516424 h 542928"/>
              <a:gd name="connsiteX10" fmla="*/ 814394 w 904884"/>
              <a:gd name="connsiteY10" fmla="*/ 542928 h 542928"/>
              <a:gd name="connsiteX11" fmla="*/ 452444 w 904884"/>
              <a:gd name="connsiteY11" fmla="*/ 542928 h 542928"/>
              <a:gd name="connsiteX12" fmla="*/ 90494 w 904884"/>
              <a:gd name="connsiteY12" fmla="*/ 542928 h 542928"/>
              <a:gd name="connsiteX13" fmla="*/ 26508 w 904884"/>
              <a:gd name="connsiteY13" fmla="*/ 516424 h 542928"/>
              <a:gd name="connsiteX14" fmla="*/ 4 w 904884"/>
              <a:gd name="connsiteY14" fmla="*/ 452438 h 542928"/>
              <a:gd name="connsiteX15" fmla="*/ 4 w 904884"/>
              <a:gd name="connsiteY15" fmla="*/ 271464 h 542928"/>
              <a:gd name="connsiteX16" fmla="*/ 4 w 904884"/>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0577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5308"/>
              <a:gd name="connsiteX1" fmla="*/ 26508 w 904884"/>
              <a:gd name="connsiteY1" fmla="*/ 26504 h 545308"/>
              <a:gd name="connsiteX2" fmla="*/ 90494 w 904884"/>
              <a:gd name="connsiteY2" fmla="*/ 0 h 545308"/>
              <a:gd name="connsiteX3" fmla="*/ 452444 w 904884"/>
              <a:gd name="connsiteY3" fmla="*/ 0 h 545308"/>
              <a:gd name="connsiteX4" fmla="*/ 685815 w 904884"/>
              <a:gd name="connsiteY4" fmla="*/ 2 h 545308"/>
              <a:gd name="connsiteX5" fmla="*/ 814394 w 904884"/>
              <a:gd name="connsiteY5" fmla="*/ 0 h 545308"/>
              <a:gd name="connsiteX6" fmla="*/ 878380 w 904884"/>
              <a:gd name="connsiteY6" fmla="*/ 26504 h 545308"/>
              <a:gd name="connsiteX7" fmla="*/ 904884 w 904884"/>
              <a:gd name="connsiteY7" fmla="*/ 90490 h 545308"/>
              <a:gd name="connsiteX8" fmla="*/ 904884 w 904884"/>
              <a:gd name="connsiteY8" fmla="*/ 271464 h 545308"/>
              <a:gd name="connsiteX9" fmla="*/ 904884 w 904884"/>
              <a:gd name="connsiteY9" fmla="*/ 452438 h 545308"/>
              <a:gd name="connsiteX10" fmla="*/ 878380 w 904884"/>
              <a:gd name="connsiteY10" fmla="*/ 516424 h 545308"/>
              <a:gd name="connsiteX11" fmla="*/ 814394 w 904884"/>
              <a:gd name="connsiteY11" fmla="*/ 542928 h 545308"/>
              <a:gd name="connsiteX12" fmla="*/ 695340 w 904884"/>
              <a:gd name="connsiteY12" fmla="*/ 542927 h 545308"/>
              <a:gd name="connsiteX13" fmla="*/ 452444 w 904884"/>
              <a:gd name="connsiteY13" fmla="*/ 542928 h 545308"/>
              <a:gd name="connsiteX14" fmla="*/ 219090 w 904884"/>
              <a:gd name="connsiteY14" fmla="*/ 545308 h 545308"/>
              <a:gd name="connsiteX15" fmla="*/ 90494 w 904884"/>
              <a:gd name="connsiteY15" fmla="*/ 542928 h 545308"/>
              <a:gd name="connsiteX16" fmla="*/ 26508 w 904884"/>
              <a:gd name="connsiteY16" fmla="*/ 516424 h 545308"/>
              <a:gd name="connsiteX17" fmla="*/ 4 w 904884"/>
              <a:gd name="connsiteY17" fmla="*/ 452438 h 545308"/>
              <a:gd name="connsiteX18" fmla="*/ 4 w 904884"/>
              <a:gd name="connsiteY18" fmla="*/ 271464 h 545308"/>
              <a:gd name="connsiteX19" fmla="*/ 4 w 904884"/>
              <a:gd name="connsiteY19" fmla="*/ 90490 h 54530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76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1932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4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9077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2870 h 545308"/>
              <a:gd name="connsiteX1" fmla="*/ 26508 w 904884"/>
              <a:gd name="connsiteY1" fmla="*/ 28884 h 545308"/>
              <a:gd name="connsiteX2" fmla="*/ 90494 w 904884"/>
              <a:gd name="connsiteY2" fmla="*/ 2380 h 545308"/>
              <a:gd name="connsiteX3" fmla="*/ 216704 w 904884"/>
              <a:gd name="connsiteY3" fmla="*/ 0 h 545308"/>
              <a:gd name="connsiteX4" fmla="*/ 452444 w 904884"/>
              <a:gd name="connsiteY4" fmla="*/ 2380 h 545308"/>
              <a:gd name="connsiteX5" fmla="*/ 685815 w 904884"/>
              <a:gd name="connsiteY5" fmla="*/ 2382 h 545308"/>
              <a:gd name="connsiteX6" fmla="*/ 814394 w 904884"/>
              <a:gd name="connsiteY6" fmla="*/ 2380 h 545308"/>
              <a:gd name="connsiteX7" fmla="*/ 878380 w 904884"/>
              <a:gd name="connsiteY7" fmla="*/ 28884 h 545308"/>
              <a:gd name="connsiteX8" fmla="*/ 904884 w 904884"/>
              <a:gd name="connsiteY8" fmla="*/ 92870 h 545308"/>
              <a:gd name="connsiteX9" fmla="*/ 904884 w 904884"/>
              <a:gd name="connsiteY9" fmla="*/ 273844 h 545308"/>
              <a:gd name="connsiteX10" fmla="*/ 904884 w 904884"/>
              <a:gd name="connsiteY10" fmla="*/ 454818 h 545308"/>
              <a:gd name="connsiteX11" fmla="*/ 878380 w 904884"/>
              <a:gd name="connsiteY11" fmla="*/ 518804 h 545308"/>
              <a:gd name="connsiteX12" fmla="*/ 814394 w 904884"/>
              <a:gd name="connsiteY12" fmla="*/ 545308 h 545308"/>
              <a:gd name="connsiteX13" fmla="*/ 695340 w 904884"/>
              <a:gd name="connsiteY13" fmla="*/ 545307 h 545308"/>
              <a:gd name="connsiteX14" fmla="*/ 452444 w 904884"/>
              <a:gd name="connsiteY14" fmla="*/ 545308 h 545308"/>
              <a:gd name="connsiteX15" fmla="*/ 219077 w 904884"/>
              <a:gd name="connsiteY15" fmla="*/ 545308 h 545308"/>
              <a:gd name="connsiteX16" fmla="*/ 90494 w 904884"/>
              <a:gd name="connsiteY16" fmla="*/ 545308 h 545308"/>
              <a:gd name="connsiteX17" fmla="*/ 26508 w 904884"/>
              <a:gd name="connsiteY17" fmla="*/ 518804 h 545308"/>
              <a:gd name="connsiteX18" fmla="*/ 4 w 904884"/>
              <a:gd name="connsiteY18" fmla="*/ 454818 h 545308"/>
              <a:gd name="connsiteX19" fmla="*/ 4 w 904884"/>
              <a:gd name="connsiteY19" fmla="*/ 273844 h 545308"/>
              <a:gd name="connsiteX20" fmla="*/ 4 w 904884"/>
              <a:gd name="connsiteY20" fmla="*/ 92870 h 545308"/>
              <a:gd name="connsiteX0" fmla="*/ 4 w 904884"/>
              <a:gd name="connsiteY0" fmla="*/ 90490 h 542928"/>
              <a:gd name="connsiteX1" fmla="*/ 26508 w 904884"/>
              <a:gd name="connsiteY1" fmla="*/ 26504 h 542928"/>
              <a:gd name="connsiteX2" fmla="*/ 90494 w 904884"/>
              <a:gd name="connsiteY2" fmla="*/ 0 h 542928"/>
              <a:gd name="connsiteX3" fmla="*/ 27146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 name="connsiteX0" fmla="*/ 4 w 904884"/>
              <a:gd name="connsiteY0" fmla="*/ 90490 h 542928"/>
              <a:gd name="connsiteX1" fmla="*/ 26508 w 904884"/>
              <a:gd name="connsiteY1" fmla="*/ 26504 h 542928"/>
              <a:gd name="connsiteX2" fmla="*/ 90494 w 904884"/>
              <a:gd name="connsiteY2" fmla="*/ 0 h 542928"/>
              <a:gd name="connsiteX3" fmla="*/ 21431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04884" h="542928">
                <a:moveTo>
                  <a:pt x="4" y="90490"/>
                </a:moveTo>
                <a:cubicBezTo>
                  <a:pt x="4" y="66491"/>
                  <a:pt x="9538" y="43474"/>
                  <a:pt x="26508" y="26504"/>
                </a:cubicBezTo>
                <a:cubicBezTo>
                  <a:pt x="43478" y="9534"/>
                  <a:pt x="58795" y="4814"/>
                  <a:pt x="90494" y="0"/>
                </a:cubicBezTo>
                <a:lnTo>
                  <a:pt x="214314" y="0"/>
                </a:lnTo>
                <a:lnTo>
                  <a:pt x="452444" y="0"/>
                </a:lnTo>
                <a:lnTo>
                  <a:pt x="685815" y="2"/>
                </a:lnTo>
                <a:lnTo>
                  <a:pt x="814394" y="0"/>
                </a:lnTo>
                <a:cubicBezTo>
                  <a:pt x="838393" y="0"/>
                  <a:pt x="861410" y="9534"/>
                  <a:pt x="878380" y="26504"/>
                </a:cubicBezTo>
                <a:cubicBezTo>
                  <a:pt x="895350" y="43474"/>
                  <a:pt x="900863" y="50060"/>
                  <a:pt x="904884" y="90490"/>
                </a:cubicBezTo>
                <a:lnTo>
                  <a:pt x="904884" y="271464"/>
                </a:lnTo>
                <a:lnTo>
                  <a:pt x="904884" y="452438"/>
                </a:lnTo>
                <a:cubicBezTo>
                  <a:pt x="904884" y="476437"/>
                  <a:pt x="895350" y="499454"/>
                  <a:pt x="878380" y="516424"/>
                </a:cubicBezTo>
                <a:cubicBezTo>
                  <a:pt x="861410" y="533394"/>
                  <a:pt x="844901" y="538511"/>
                  <a:pt x="814394" y="542928"/>
                </a:cubicBezTo>
                <a:lnTo>
                  <a:pt x="695340" y="542927"/>
                </a:lnTo>
                <a:lnTo>
                  <a:pt x="452444" y="542928"/>
                </a:lnTo>
                <a:lnTo>
                  <a:pt x="219077" y="542928"/>
                </a:lnTo>
                <a:lnTo>
                  <a:pt x="90494" y="542928"/>
                </a:lnTo>
                <a:cubicBezTo>
                  <a:pt x="66495" y="542928"/>
                  <a:pt x="43478" y="533394"/>
                  <a:pt x="26508" y="516424"/>
                </a:cubicBezTo>
                <a:cubicBezTo>
                  <a:pt x="9538" y="499454"/>
                  <a:pt x="4420" y="493662"/>
                  <a:pt x="4" y="452438"/>
                </a:cubicBezTo>
                <a:cubicBezTo>
                  <a:pt x="8" y="391320"/>
                  <a:pt x="0" y="332582"/>
                  <a:pt x="4" y="271464"/>
                </a:cubicBezTo>
                <a:cubicBezTo>
                  <a:pt x="0" y="211933"/>
                  <a:pt x="8" y="150021"/>
                  <a:pt x="4" y="90490"/>
                </a:cubicBezTo>
                <a:close/>
              </a:path>
            </a:pathLst>
          </a:cu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400" b="1" dirty="0" err="1">
                <a:solidFill>
                  <a:schemeClr val="tx1"/>
                </a:solidFill>
                <a:cs typeface="Segoe UI" pitchFamily="34" charset="0"/>
              </a:rPr>
              <a:t>OperatoreDonor</a:t>
            </a:r>
            <a:endParaRPr lang="it-IT" sz="1400" b="1" dirty="0">
              <a:solidFill>
                <a:schemeClr val="tx1"/>
              </a:solidFill>
              <a:cs typeface="Segoe UI" pitchFamily="34" charset="0"/>
            </a:endParaRPr>
          </a:p>
        </p:txBody>
      </p:sp>
      <p:sp>
        <p:nvSpPr>
          <p:cNvPr id="8" name="Elaborazione 7">
            <a:extLst>
              <a:ext uri="{FF2B5EF4-FFF2-40B4-BE49-F238E27FC236}">
                <a16:creationId xmlns:a16="http://schemas.microsoft.com/office/drawing/2014/main" id="{9B07DB14-CE40-40C2-AD04-529050A55C5D}"/>
              </a:ext>
            </a:extLst>
          </p:cNvPr>
          <p:cNvSpPr/>
          <p:nvPr/>
        </p:nvSpPr>
        <p:spPr>
          <a:xfrm>
            <a:off x="2455082" y="2261320"/>
            <a:ext cx="1512000" cy="504000"/>
          </a:xfrm>
          <a:prstGeom prst="flowChartProcess">
            <a:avLst/>
          </a:pr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Invio richiesta di NP con codice segreto e DAC (2)</a:t>
            </a:r>
          </a:p>
        </p:txBody>
      </p:sp>
      <p:sp>
        <p:nvSpPr>
          <p:cNvPr id="10" name="Elaborazione 9">
            <a:extLst>
              <a:ext uri="{FF2B5EF4-FFF2-40B4-BE49-F238E27FC236}">
                <a16:creationId xmlns:a16="http://schemas.microsoft.com/office/drawing/2014/main" id="{BD10FA27-BA93-4C70-B12E-75BB623C6AA3}"/>
              </a:ext>
            </a:extLst>
          </p:cNvPr>
          <p:cNvSpPr/>
          <p:nvPr/>
        </p:nvSpPr>
        <p:spPr>
          <a:xfrm>
            <a:off x="6021392" y="2261320"/>
            <a:ext cx="1512000" cy="504000"/>
          </a:xfrm>
          <a:prstGeom prst="flowChartProcess">
            <a:avLst/>
          </a:pr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Ricezione richiesta di NP</a:t>
            </a:r>
          </a:p>
        </p:txBody>
      </p:sp>
      <p:cxnSp>
        <p:nvCxnSpPr>
          <p:cNvPr id="11" name="Connettore 1 9">
            <a:extLst>
              <a:ext uri="{FF2B5EF4-FFF2-40B4-BE49-F238E27FC236}">
                <a16:creationId xmlns:a16="http://schemas.microsoft.com/office/drawing/2014/main" id="{F5CF9753-19A4-4FBB-BD08-28F91CB5CD03}"/>
              </a:ext>
            </a:extLst>
          </p:cNvPr>
          <p:cNvCxnSpPr>
            <a:cxnSpLocks/>
            <a:stCxn id="8" idx="3"/>
            <a:endCxn id="10" idx="1"/>
          </p:cNvCxnSpPr>
          <p:nvPr/>
        </p:nvCxnSpPr>
        <p:spPr>
          <a:xfrm>
            <a:off x="3967082" y="2513320"/>
            <a:ext cx="2054310" cy="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Elaborazione 11">
            <a:extLst>
              <a:ext uri="{FF2B5EF4-FFF2-40B4-BE49-F238E27FC236}">
                <a16:creationId xmlns:a16="http://schemas.microsoft.com/office/drawing/2014/main" id="{0EFEC949-ABED-4D5E-84DB-9865A8B5C078}"/>
              </a:ext>
            </a:extLst>
          </p:cNvPr>
          <p:cNvSpPr/>
          <p:nvPr/>
        </p:nvSpPr>
        <p:spPr>
          <a:xfrm>
            <a:off x="4874369" y="2296118"/>
            <a:ext cx="361950" cy="180975"/>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t</a:t>
            </a:r>
            <a:r>
              <a:rPr lang="it-IT" sz="1000" baseline="-25000" dirty="0">
                <a:solidFill>
                  <a:schemeClr val="tx1"/>
                </a:solidFill>
                <a:cs typeface="Segoe UI" pitchFamily="34" charset="0"/>
              </a:rPr>
              <a:t>0</a:t>
            </a:r>
          </a:p>
        </p:txBody>
      </p:sp>
      <p:sp>
        <p:nvSpPr>
          <p:cNvPr id="13" name="Figura a mano libera 14">
            <a:extLst>
              <a:ext uri="{FF2B5EF4-FFF2-40B4-BE49-F238E27FC236}">
                <a16:creationId xmlns:a16="http://schemas.microsoft.com/office/drawing/2014/main" id="{5C4735D2-71FA-4F55-BBA1-3698E1BC85E8}"/>
              </a:ext>
            </a:extLst>
          </p:cNvPr>
          <p:cNvSpPr/>
          <p:nvPr/>
        </p:nvSpPr>
        <p:spPr>
          <a:xfrm>
            <a:off x="2455082" y="3132872"/>
            <a:ext cx="1512000" cy="50400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847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9403 w 10000"/>
              <a:gd name="connsiteY3" fmla="*/ 5469 h 10000"/>
              <a:gd name="connsiteX4" fmla="*/ 8847 w 10000"/>
              <a:gd name="connsiteY4" fmla="*/ 10000 h 10000"/>
              <a:gd name="connsiteX5" fmla="*/ 0 w 10000"/>
              <a:gd name="connsiteY5" fmla="*/ 10000 h 10000"/>
              <a:gd name="connsiteX0" fmla="*/ 0 w 10000"/>
              <a:gd name="connsiteY0" fmla="*/ 10000 h 10000"/>
              <a:gd name="connsiteX1" fmla="*/ 655 w 10000"/>
              <a:gd name="connsiteY1" fmla="*/ 4205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0 w 10000"/>
              <a:gd name="connsiteY7" fmla="*/ 10210 h 1021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4936 w 10000"/>
              <a:gd name="connsiteY7" fmla="*/ 10105 h 10210"/>
              <a:gd name="connsiteX8" fmla="*/ 0 w 10000"/>
              <a:gd name="connsiteY8" fmla="*/ 10210 h 1021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4936 w 10000"/>
              <a:gd name="connsiteY7" fmla="*/ 9895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5000 w 10000"/>
              <a:gd name="connsiteY7" fmla="*/ 10000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24 w 10000"/>
              <a:gd name="connsiteY5" fmla="*/ 5000 h 10000"/>
              <a:gd name="connsiteX6" fmla="*/ 8847 w 10000"/>
              <a:gd name="connsiteY6" fmla="*/ 10000 h 10000"/>
              <a:gd name="connsiteX7" fmla="*/ 5000 w 10000"/>
              <a:gd name="connsiteY7" fmla="*/ 10000 h 10000"/>
              <a:gd name="connsiteX8" fmla="*/ 0 w 10000"/>
              <a:gd name="connsiteY8"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0" h="10000">
                <a:moveTo>
                  <a:pt x="0" y="10000"/>
                </a:moveTo>
                <a:cubicBezTo>
                  <a:pt x="218" y="8068"/>
                  <a:pt x="414" y="6932"/>
                  <a:pt x="632" y="5000"/>
                </a:cubicBezTo>
                <a:cubicBezTo>
                  <a:pt x="843" y="3333"/>
                  <a:pt x="1053" y="1667"/>
                  <a:pt x="1264" y="0"/>
                </a:cubicBezTo>
                <a:lnTo>
                  <a:pt x="5000" y="0"/>
                </a:lnTo>
                <a:lnTo>
                  <a:pt x="10000" y="0"/>
                </a:lnTo>
                <a:cubicBezTo>
                  <a:pt x="9826" y="1667"/>
                  <a:pt x="9598" y="3333"/>
                  <a:pt x="9424" y="5000"/>
                </a:cubicBezTo>
                <a:cubicBezTo>
                  <a:pt x="9239" y="6510"/>
                  <a:pt x="9032" y="8490"/>
                  <a:pt x="8847" y="10000"/>
                </a:cubicBezTo>
                <a:lnTo>
                  <a:pt x="5000" y="10000"/>
                </a:lnTo>
                <a:lnTo>
                  <a:pt x="0" y="10000"/>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Notifica KO</a:t>
            </a:r>
          </a:p>
          <a:p>
            <a:pPr algn="ctr">
              <a:defRPr/>
            </a:pPr>
            <a:r>
              <a:rPr lang="it-IT" sz="1000" dirty="0">
                <a:solidFill>
                  <a:schemeClr val="tx1"/>
                </a:solidFill>
                <a:cs typeface="Segoe UI" pitchFamily="34" charset="0"/>
              </a:rPr>
              <a:t>formale o tecnico</a:t>
            </a:r>
          </a:p>
        </p:txBody>
      </p:sp>
      <p:cxnSp>
        <p:nvCxnSpPr>
          <p:cNvPr id="14" name="Connettore 1 16">
            <a:extLst>
              <a:ext uri="{FF2B5EF4-FFF2-40B4-BE49-F238E27FC236}">
                <a16:creationId xmlns:a16="http://schemas.microsoft.com/office/drawing/2014/main" id="{EEA3572D-2015-4EFB-AC58-EBE57B700E6A}"/>
              </a:ext>
            </a:extLst>
          </p:cNvPr>
          <p:cNvCxnSpPr>
            <a:cxnSpLocks/>
            <a:stCxn id="16" idx="0"/>
            <a:endCxn id="13" idx="5"/>
          </p:cNvCxnSpPr>
          <p:nvPr/>
        </p:nvCxnSpPr>
        <p:spPr>
          <a:xfrm flipH="1">
            <a:off x="3879991" y="3384872"/>
            <a:ext cx="2141401" cy="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nettore 1 19">
            <a:extLst>
              <a:ext uri="{FF2B5EF4-FFF2-40B4-BE49-F238E27FC236}">
                <a16:creationId xmlns:a16="http://schemas.microsoft.com/office/drawing/2014/main" id="{6BA130C4-0034-4676-8A0F-0FFD71C981E6}"/>
              </a:ext>
            </a:extLst>
          </p:cNvPr>
          <p:cNvCxnSpPr>
            <a:cxnSpLocks/>
            <a:stCxn id="10" idx="2"/>
            <a:endCxn id="16" idx="2"/>
          </p:cNvCxnSpPr>
          <p:nvPr/>
        </p:nvCxnSpPr>
        <p:spPr>
          <a:xfrm>
            <a:off x="6777392" y="2765320"/>
            <a:ext cx="0" cy="367552"/>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Figura a mano libera 24">
            <a:extLst>
              <a:ext uri="{FF2B5EF4-FFF2-40B4-BE49-F238E27FC236}">
                <a16:creationId xmlns:a16="http://schemas.microsoft.com/office/drawing/2014/main" id="{E8BEECD7-C755-4043-9699-B01A8525CCC9}"/>
              </a:ext>
            </a:extLst>
          </p:cNvPr>
          <p:cNvSpPr/>
          <p:nvPr/>
        </p:nvSpPr>
        <p:spPr>
          <a:xfrm>
            <a:off x="6021392" y="3132872"/>
            <a:ext cx="1512000" cy="504000"/>
          </a:xfrm>
          <a:custGeom>
            <a:avLst/>
            <a:gdLst>
              <a:gd name="connsiteX0" fmla="*/ 0 w 1447808"/>
              <a:gd name="connsiteY0" fmla="*/ 180976 h 361952"/>
              <a:gd name="connsiteX1" fmla="*/ 180976 w 1447808"/>
              <a:gd name="connsiteY1" fmla="*/ 0 h 361952"/>
              <a:gd name="connsiteX2" fmla="*/ 1266832 w 1447808"/>
              <a:gd name="connsiteY2" fmla="*/ 0 h 361952"/>
              <a:gd name="connsiteX3" fmla="*/ 1447808 w 1447808"/>
              <a:gd name="connsiteY3" fmla="*/ 180976 h 361952"/>
              <a:gd name="connsiteX4" fmla="*/ 1447808 w 1447808"/>
              <a:gd name="connsiteY4" fmla="*/ 180976 h 361952"/>
              <a:gd name="connsiteX5" fmla="*/ 1266832 w 1447808"/>
              <a:gd name="connsiteY5" fmla="*/ 361952 h 361952"/>
              <a:gd name="connsiteX6" fmla="*/ 180976 w 1447808"/>
              <a:gd name="connsiteY6" fmla="*/ 361952 h 361952"/>
              <a:gd name="connsiteX7" fmla="*/ 0 w 1447808"/>
              <a:gd name="connsiteY7" fmla="*/ 180976 h 361952"/>
              <a:gd name="connsiteX0" fmla="*/ 0 w 1447808"/>
              <a:gd name="connsiteY0" fmla="*/ 180976 h 365384"/>
              <a:gd name="connsiteX1" fmla="*/ 180976 w 1447808"/>
              <a:gd name="connsiteY1" fmla="*/ 0 h 365384"/>
              <a:gd name="connsiteX2" fmla="*/ 1266832 w 1447808"/>
              <a:gd name="connsiteY2" fmla="*/ 0 h 365384"/>
              <a:gd name="connsiteX3" fmla="*/ 1447808 w 1447808"/>
              <a:gd name="connsiteY3" fmla="*/ 180976 h 365384"/>
              <a:gd name="connsiteX4" fmla="*/ 1447808 w 1447808"/>
              <a:gd name="connsiteY4" fmla="*/ 180976 h 365384"/>
              <a:gd name="connsiteX5" fmla="*/ 1266832 w 1447808"/>
              <a:gd name="connsiteY5" fmla="*/ 361952 h 365384"/>
              <a:gd name="connsiteX6" fmla="*/ 724480 w 1447808"/>
              <a:gd name="connsiteY6" fmla="*/ 365384 h 365384"/>
              <a:gd name="connsiteX7" fmla="*/ 180976 w 1447808"/>
              <a:gd name="connsiteY7" fmla="*/ 361952 h 365384"/>
              <a:gd name="connsiteX8" fmla="*/ 0 w 1447808"/>
              <a:gd name="connsiteY8" fmla="*/ 180976 h 365384"/>
              <a:gd name="connsiteX0" fmla="*/ 0 w 1447808"/>
              <a:gd name="connsiteY0" fmla="*/ 181352 h 365760"/>
              <a:gd name="connsiteX1" fmla="*/ 180976 w 1447808"/>
              <a:gd name="connsiteY1" fmla="*/ 376 h 365760"/>
              <a:gd name="connsiteX2" fmla="*/ 669616 w 1447808"/>
              <a:gd name="connsiteY2" fmla="*/ 0 h 365760"/>
              <a:gd name="connsiteX3" fmla="*/ 1266832 w 1447808"/>
              <a:gd name="connsiteY3" fmla="*/ 376 h 365760"/>
              <a:gd name="connsiteX4" fmla="*/ 1447808 w 1447808"/>
              <a:gd name="connsiteY4" fmla="*/ 181352 h 365760"/>
              <a:gd name="connsiteX5" fmla="*/ 1447808 w 1447808"/>
              <a:gd name="connsiteY5" fmla="*/ 181352 h 365760"/>
              <a:gd name="connsiteX6" fmla="*/ 1266832 w 1447808"/>
              <a:gd name="connsiteY6" fmla="*/ 362328 h 365760"/>
              <a:gd name="connsiteX7" fmla="*/ 724480 w 1447808"/>
              <a:gd name="connsiteY7" fmla="*/ 365760 h 365760"/>
              <a:gd name="connsiteX8" fmla="*/ 180976 w 1447808"/>
              <a:gd name="connsiteY8" fmla="*/ 362328 h 365760"/>
              <a:gd name="connsiteX9" fmla="*/ 0 w 1447808"/>
              <a:gd name="connsiteY9" fmla="*/ 181352 h 365760"/>
              <a:gd name="connsiteX0" fmla="*/ 0 w 1447808"/>
              <a:gd name="connsiteY0" fmla="*/ 180976 h 365384"/>
              <a:gd name="connsiteX1" fmla="*/ 180976 w 1447808"/>
              <a:gd name="connsiteY1" fmla="*/ 0 h 365384"/>
              <a:gd name="connsiteX2" fmla="*/ 723904 w 1447808"/>
              <a:gd name="connsiteY2" fmla="*/ 0 h 365384"/>
              <a:gd name="connsiteX3" fmla="*/ 1266832 w 1447808"/>
              <a:gd name="connsiteY3" fmla="*/ 0 h 365384"/>
              <a:gd name="connsiteX4" fmla="*/ 1447808 w 1447808"/>
              <a:gd name="connsiteY4" fmla="*/ 180976 h 365384"/>
              <a:gd name="connsiteX5" fmla="*/ 1447808 w 1447808"/>
              <a:gd name="connsiteY5" fmla="*/ 180976 h 365384"/>
              <a:gd name="connsiteX6" fmla="*/ 1266832 w 1447808"/>
              <a:gd name="connsiteY6" fmla="*/ 361952 h 365384"/>
              <a:gd name="connsiteX7" fmla="*/ 724480 w 1447808"/>
              <a:gd name="connsiteY7" fmla="*/ 365384 h 365384"/>
              <a:gd name="connsiteX8" fmla="*/ 180976 w 1447808"/>
              <a:gd name="connsiteY8" fmla="*/ 361952 h 365384"/>
              <a:gd name="connsiteX9" fmla="*/ 0 w 1447808"/>
              <a:gd name="connsiteY9" fmla="*/ 180976 h 365384"/>
              <a:gd name="connsiteX0" fmla="*/ 0 w 1447808"/>
              <a:gd name="connsiteY0" fmla="*/ 180976 h 361952"/>
              <a:gd name="connsiteX1" fmla="*/ 180976 w 1447808"/>
              <a:gd name="connsiteY1" fmla="*/ 0 h 361952"/>
              <a:gd name="connsiteX2" fmla="*/ 723904 w 1447808"/>
              <a:gd name="connsiteY2" fmla="*/ 0 h 361952"/>
              <a:gd name="connsiteX3" fmla="*/ 1266832 w 1447808"/>
              <a:gd name="connsiteY3" fmla="*/ 0 h 361952"/>
              <a:gd name="connsiteX4" fmla="*/ 1447808 w 1447808"/>
              <a:gd name="connsiteY4" fmla="*/ 180976 h 361952"/>
              <a:gd name="connsiteX5" fmla="*/ 1447808 w 1447808"/>
              <a:gd name="connsiteY5" fmla="*/ 180976 h 361952"/>
              <a:gd name="connsiteX6" fmla="*/ 1266832 w 1447808"/>
              <a:gd name="connsiteY6" fmla="*/ 361952 h 361952"/>
              <a:gd name="connsiteX7" fmla="*/ 723904 w 1447808"/>
              <a:gd name="connsiteY7" fmla="*/ 361952 h 361952"/>
              <a:gd name="connsiteX8" fmla="*/ 180976 w 1447808"/>
              <a:gd name="connsiteY8" fmla="*/ 361952 h 361952"/>
              <a:gd name="connsiteX9" fmla="*/ 0 w 1447808"/>
              <a:gd name="connsiteY9" fmla="*/ 180976 h 361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47808" h="361952">
                <a:moveTo>
                  <a:pt x="0" y="180976"/>
                </a:moveTo>
                <a:lnTo>
                  <a:pt x="180976" y="0"/>
                </a:lnTo>
                <a:lnTo>
                  <a:pt x="723904" y="0"/>
                </a:lnTo>
                <a:lnTo>
                  <a:pt x="1266832" y="0"/>
                </a:lnTo>
                <a:lnTo>
                  <a:pt x="1447808" y="180976"/>
                </a:lnTo>
                <a:lnTo>
                  <a:pt x="1447808" y="180976"/>
                </a:lnTo>
                <a:lnTo>
                  <a:pt x="1266832" y="361952"/>
                </a:lnTo>
                <a:lnTo>
                  <a:pt x="723904" y="361952"/>
                </a:lnTo>
                <a:lnTo>
                  <a:pt x="180976" y="361952"/>
                </a:lnTo>
                <a:lnTo>
                  <a:pt x="0" y="180976"/>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anchor="ctr"/>
          <a:lstStyle/>
          <a:p>
            <a:pPr algn="ctr">
              <a:defRPr/>
            </a:pPr>
            <a:r>
              <a:rPr lang="it-IT" sz="1000" dirty="0">
                <a:solidFill>
                  <a:schemeClr val="tx1"/>
                </a:solidFill>
                <a:cs typeface="Segoe UI" pitchFamily="34" charset="0"/>
              </a:rPr>
              <a:t>Verifiche formali e tecniche</a:t>
            </a:r>
          </a:p>
        </p:txBody>
      </p:sp>
      <p:sp>
        <p:nvSpPr>
          <p:cNvPr id="17" name="Connettore 16">
            <a:extLst>
              <a:ext uri="{FF2B5EF4-FFF2-40B4-BE49-F238E27FC236}">
                <a16:creationId xmlns:a16="http://schemas.microsoft.com/office/drawing/2014/main" id="{870496FB-4017-4064-8964-E6C665339E41}"/>
              </a:ext>
            </a:extLst>
          </p:cNvPr>
          <p:cNvSpPr/>
          <p:nvPr/>
        </p:nvSpPr>
        <p:spPr>
          <a:xfrm>
            <a:off x="6674205" y="4193775"/>
            <a:ext cx="206375" cy="180975"/>
          </a:xfrm>
          <a:prstGeom prst="flowChartConnector">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endParaRPr lang="it-IT" sz="1000" dirty="0">
              <a:solidFill>
                <a:schemeClr val="tx1"/>
              </a:solidFill>
              <a:cs typeface="Segoe UI" pitchFamily="34" charset="0"/>
            </a:endParaRPr>
          </a:p>
        </p:txBody>
      </p:sp>
      <p:sp>
        <p:nvSpPr>
          <p:cNvPr id="18" name="Elaborazione 17">
            <a:extLst>
              <a:ext uri="{FF2B5EF4-FFF2-40B4-BE49-F238E27FC236}">
                <a16:creationId xmlns:a16="http://schemas.microsoft.com/office/drawing/2014/main" id="{8ECEFF5B-F871-417D-BFCC-308049467D7D}"/>
              </a:ext>
            </a:extLst>
          </p:cNvPr>
          <p:cNvSpPr/>
          <p:nvPr/>
        </p:nvSpPr>
        <p:spPr>
          <a:xfrm>
            <a:off x="5577508" y="3462979"/>
            <a:ext cx="361950" cy="180975"/>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r">
              <a:defRPr/>
            </a:pPr>
            <a:r>
              <a:rPr lang="it-IT" sz="1000" dirty="0">
                <a:solidFill>
                  <a:schemeClr val="tx1"/>
                </a:solidFill>
                <a:cs typeface="Segoe UI" pitchFamily="34" charset="0"/>
              </a:rPr>
              <a:t>KO</a:t>
            </a:r>
          </a:p>
        </p:txBody>
      </p:sp>
      <p:sp>
        <p:nvSpPr>
          <p:cNvPr id="19" name="Elaborazione 18">
            <a:extLst>
              <a:ext uri="{FF2B5EF4-FFF2-40B4-BE49-F238E27FC236}">
                <a16:creationId xmlns:a16="http://schemas.microsoft.com/office/drawing/2014/main" id="{F1CBF4C0-78CF-4CE3-B1C7-ECA1F8601B9C}"/>
              </a:ext>
            </a:extLst>
          </p:cNvPr>
          <p:cNvSpPr/>
          <p:nvPr/>
        </p:nvSpPr>
        <p:spPr>
          <a:xfrm>
            <a:off x="4455310" y="3147745"/>
            <a:ext cx="1200069" cy="268898"/>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t</a:t>
            </a:r>
            <a:r>
              <a:rPr lang="it-IT" sz="1000" baseline="-25000" dirty="0">
                <a:solidFill>
                  <a:schemeClr val="tx1"/>
                </a:solidFill>
                <a:cs typeface="Segoe UI" pitchFamily="34" charset="0"/>
              </a:rPr>
              <a:t>1 </a:t>
            </a:r>
            <a:r>
              <a:rPr lang="it-IT" sz="1000" dirty="0">
                <a:solidFill>
                  <a:schemeClr val="tx1"/>
                </a:solidFill>
                <a:cs typeface="Segoe UI" pitchFamily="34" charset="0"/>
              </a:rPr>
              <a:t>=  t</a:t>
            </a:r>
            <a:r>
              <a:rPr lang="it-IT" sz="1000" baseline="-25000" dirty="0">
                <a:solidFill>
                  <a:schemeClr val="tx1"/>
                </a:solidFill>
                <a:cs typeface="Segoe UI" pitchFamily="34" charset="0"/>
              </a:rPr>
              <a:t>0 </a:t>
            </a:r>
            <a:r>
              <a:rPr lang="it-IT" sz="1000" dirty="0">
                <a:solidFill>
                  <a:schemeClr val="tx1"/>
                </a:solidFill>
                <a:cs typeface="Segoe UI" pitchFamily="34" charset="0"/>
              </a:rPr>
              <a:t>+ 1</a:t>
            </a:r>
            <a:r>
              <a:rPr lang="it-IT" sz="1000" baseline="-25000" dirty="0">
                <a:solidFill>
                  <a:schemeClr val="tx1"/>
                </a:solidFill>
                <a:cs typeface="Segoe UI" pitchFamily="34" charset="0"/>
              </a:rPr>
              <a:t>  </a:t>
            </a:r>
            <a:endParaRPr lang="it-IT" sz="1000" dirty="0">
              <a:solidFill>
                <a:schemeClr val="tx1"/>
              </a:solidFill>
              <a:cs typeface="Segoe UI" pitchFamily="34" charset="0"/>
            </a:endParaRPr>
          </a:p>
        </p:txBody>
      </p:sp>
      <p:cxnSp>
        <p:nvCxnSpPr>
          <p:cNvPr id="20" name="Connettore 1 31">
            <a:extLst>
              <a:ext uri="{FF2B5EF4-FFF2-40B4-BE49-F238E27FC236}">
                <a16:creationId xmlns:a16="http://schemas.microsoft.com/office/drawing/2014/main" id="{CB91A07E-6325-4AE1-BF47-D7BE07A52039}"/>
              </a:ext>
            </a:extLst>
          </p:cNvPr>
          <p:cNvCxnSpPr>
            <a:cxnSpLocks/>
            <a:stCxn id="16" idx="7"/>
            <a:endCxn id="17" idx="0"/>
          </p:cNvCxnSpPr>
          <p:nvPr/>
        </p:nvCxnSpPr>
        <p:spPr>
          <a:xfrm>
            <a:off x="6777392" y="3636872"/>
            <a:ext cx="1" cy="556903"/>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Elaborazione 20">
            <a:extLst>
              <a:ext uri="{FF2B5EF4-FFF2-40B4-BE49-F238E27FC236}">
                <a16:creationId xmlns:a16="http://schemas.microsoft.com/office/drawing/2014/main" id="{3549F5A1-BC1C-4FA9-8163-CCB2C890096A}"/>
              </a:ext>
            </a:extLst>
          </p:cNvPr>
          <p:cNvSpPr/>
          <p:nvPr/>
        </p:nvSpPr>
        <p:spPr>
          <a:xfrm>
            <a:off x="6844939" y="3890339"/>
            <a:ext cx="361950" cy="180975"/>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defRPr/>
            </a:pPr>
            <a:r>
              <a:rPr lang="it-IT" sz="1000" dirty="0">
                <a:solidFill>
                  <a:schemeClr val="tx1"/>
                </a:solidFill>
                <a:cs typeface="Segoe UI" pitchFamily="34" charset="0"/>
              </a:rPr>
              <a:t>OK</a:t>
            </a:r>
          </a:p>
        </p:txBody>
      </p:sp>
      <p:sp>
        <p:nvSpPr>
          <p:cNvPr id="22" name="Figura a mano libera 36">
            <a:extLst>
              <a:ext uri="{FF2B5EF4-FFF2-40B4-BE49-F238E27FC236}">
                <a16:creationId xmlns:a16="http://schemas.microsoft.com/office/drawing/2014/main" id="{8A0C8EF8-718B-48F0-99BD-A8FCD510288C}"/>
              </a:ext>
            </a:extLst>
          </p:cNvPr>
          <p:cNvSpPr/>
          <p:nvPr/>
        </p:nvSpPr>
        <p:spPr>
          <a:xfrm>
            <a:off x="2455082" y="4032262"/>
            <a:ext cx="1512000" cy="50400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847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9403 w 10000"/>
              <a:gd name="connsiteY3" fmla="*/ 5469 h 10000"/>
              <a:gd name="connsiteX4" fmla="*/ 8847 w 10000"/>
              <a:gd name="connsiteY4" fmla="*/ 10000 h 10000"/>
              <a:gd name="connsiteX5" fmla="*/ 0 w 10000"/>
              <a:gd name="connsiteY5" fmla="*/ 10000 h 10000"/>
              <a:gd name="connsiteX0" fmla="*/ 0 w 10000"/>
              <a:gd name="connsiteY0" fmla="*/ 10000 h 10000"/>
              <a:gd name="connsiteX1" fmla="*/ 655 w 10000"/>
              <a:gd name="connsiteY1" fmla="*/ 4205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0 w 10000"/>
              <a:gd name="connsiteY7" fmla="*/ 10210 h 1021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4936 w 10000"/>
              <a:gd name="connsiteY7" fmla="*/ 10105 h 10210"/>
              <a:gd name="connsiteX8" fmla="*/ 0 w 10000"/>
              <a:gd name="connsiteY8" fmla="*/ 10210 h 1021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4936 w 10000"/>
              <a:gd name="connsiteY7" fmla="*/ 9895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5000 w 10000"/>
              <a:gd name="connsiteY7" fmla="*/ 10000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24 w 10000"/>
              <a:gd name="connsiteY5" fmla="*/ 5000 h 10000"/>
              <a:gd name="connsiteX6" fmla="*/ 8847 w 10000"/>
              <a:gd name="connsiteY6" fmla="*/ 10000 h 10000"/>
              <a:gd name="connsiteX7" fmla="*/ 5000 w 10000"/>
              <a:gd name="connsiteY7" fmla="*/ 10000 h 10000"/>
              <a:gd name="connsiteX8" fmla="*/ 0 w 10000"/>
              <a:gd name="connsiteY8"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0" h="10000">
                <a:moveTo>
                  <a:pt x="0" y="10000"/>
                </a:moveTo>
                <a:cubicBezTo>
                  <a:pt x="218" y="8068"/>
                  <a:pt x="414" y="6932"/>
                  <a:pt x="632" y="5000"/>
                </a:cubicBezTo>
                <a:cubicBezTo>
                  <a:pt x="843" y="3333"/>
                  <a:pt x="1053" y="1667"/>
                  <a:pt x="1264" y="0"/>
                </a:cubicBezTo>
                <a:lnTo>
                  <a:pt x="5000" y="0"/>
                </a:lnTo>
                <a:lnTo>
                  <a:pt x="10000" y="0"/>
                </a:lnTo>
                <a:cubicBezTo>
                  <a:pt x="9826" y="1667"/>
                  <a:pt x="9598" y="3333"/>
                  <a:pt x="9424" y="5000"/>
                </a:cubicBezTo>
                <a:cubicBezTo>
                  <a:pt x="9239" y="6510"/>
                  <a:pt x="9032" y="8490"/>
                  <a:pt x="8847" y="10000"/>
                </a:cubicBezTo>
                <a:lnTo>
                  <a:pt x="5000" y="10000"/>
                </a:lnTo>
                <a:lnTo>
                  <a:pt x="0" y="10000"/>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Notifica accettazione</a:t>
            </a:r>
          </a:p>
        </p:txBody>
      </p:sp>
      <p:sp>
        <p:nvSpPr>
          <p:cNvPr id="23" name="Figura a mano libera 37">
            <a:extLst>
              <a:ext uri="{FF2B5EF4-FFF2-40B4-BE49-F238E27FC236}">
                <a16:creationId xmlns:a16="http://schemas.microsoft.com/office/drawing/2014/main" id="{4FB9F96D-B063-4FA5-A139-E01D56AAD2B7}"/>
              </a:ext>
            </a:extLst>
          </p:cNvPr>
          <p:cNvSpPr/>
          <p:nvPr/>
        </p:nvSpPr>
        <p:spPr>
          <a:xfrm>
            <a:off x="9327919" y="4032262"/>
            <a:ext cx="1512000" cy="50400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847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9403 w 10000"/>
              <a:gd name="connsiteY3" fmla="*/ 5469 h 10000"/>
              <a:gd name="connsiteX4" fmla="*/ 8847 w 10000"/>
              <a:gd name="connsiteY4" fmla="*/ 10000 h 10000"/>
              <a:gd name="connsiteX5" fmla="*/ 0 w 10000"/>
              <a:gd name="connsiteY5" fmla="*/ 10000 h 10000"/>
              <a:gd name="connsiteX0" fmla="*/ 0 w 10000"/>
              <a:gd name="connsiteY0" fmla="*/ 10000 h 10000"/>
              <a:gd name="connsiteX1" fmla="*/ 655 w 10000"/>
              <a:gd name="connsiteY1" fmla="*/ 4205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0 w 10000"/>
              <a:gd name="connsiteY7" fmla="*/ 10210 h 1021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4936 w 10000"/>
              <a:gd name="connsiteY7" fmla="*/ 10105 h 10210"/>
              <a:gd name="connsiteX8" fmla="*/ 0 w 10000"/>
              <a:gd name="connsiteY8" fmla="*/ 10210 h 1021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4936 w 10000"/>
              <a:gd name="connsiteY7" fmla="*/ 9895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5000 w 10000"/>
              <a:gd name="connsiteY7" fmla="*/ 10000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24 w 10000"/>
              <a:gd name="connsiteY5" fmla="*/ 5000 h 10000"/>
              <a:gd name="connsiteX6" fmla="*/ 8847 w 10000"/>
              <a:gd name="connsiteY6" fmla="*/ 10000 h 10000"/>
              <a:gd name="connsiteX7" fmla="*/ 5000 w 10000"/>
              <a:gd name="connsiteY7" fmla="*/ 10000 h 10000"/>
              <a:gd name="connsiteX8" fmla="*/ 0 w 10000"/>
              <a:gd name="connsiteY8"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0" h="10000">
                <a:moveTo>
                  <a:pt x="0" y="10000"/>
                </a:moveTo>
                <a:cubicBezTo>
                  <a:pt x="218" y="8068"/>
                  <a:pt x="414" y="6932"/>
                  <a:pt x="632" y="5000"/>
                </a:cubicBezTo>
                <a:cubicBezTo>
                  <a:pt x="843" y="3333"/>
                  <a:pt x="1053" y="1667"/>
                  <a:pt x="1264" y="0"/>
                </a:cubicBezTo>
                <a:lnTo>
                  <a:pt x="5000" y="0"/>
                </a:lnTo>
                <a:lnTo>
                  <a:pt x="10000" y="0"/>
                </a:lnTo>
                <a:cubicBezTo>
                  <a:pt x="9826" y="1667"/>
                  <a:pt x="9598" y="3333"/>
                  <a:pt x="9424" y="5000"/>
                </a:cubicBezTo>
                <a:cubicBezTo>
                  <a:pt x="9239" y="6510"/>
                  <a:pt x="9032" y="8490"/>
                  <a:pt x="8847" y="10000"/>
                </a:cubicBezTo>
                <a:lnTo>
                  <a:pt x="5000" y="10000"/>
                </a:lnTo>
                <a:lnTo>
                  <a:pt x="0" y="10000"/>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108000" tIns="36000" rIns="108000" bIns="36000" anchor="ctr"/>
          <a:lstStyle/>
          <a:p>
            <a:pPr algn="ctr">
              <a:defRPr/>
            </a:pPr>
            <a:r>
              <a:rPr lang="it-IT" sz="1000" dirty="0">
                <a:solidFill>
                  <a:schemeClr val="tx1"/>
                </a:solidFill>
                <a:cs typeface="Segoe UI" pitchFamily="34" charset="0"/>
              </a:rPr>
              <a:t>Notifica NP con DAC e Codice Segreto</a:t>
            </a:r>
          </a:p>
        </p:txBody>
      </p:sp>
      <p:cxnSp>
        <p:nvCxnSpPr>
          <p:cNvPr id="24" name="Connettore 1 38">
            <a:extLst>
              <a:ext uri="{FF2B5EF4-FFF2-40B4-BE49-F238E27FC236}">
                <a16:creationId xmlns:a16="http://schemas.microsoft.com/office/drawing/2014/main" id="{B282285C-A875-4D1D-AD96-15FDAC7168A6}"/>
              </a:ext>
            </a:extLst>
          </p:cNvPr>
          <p:cNvCxnSpPr>
            <a:cxnSpLocks/>
            <a:stCxn id="17" idx="2"/>
            <a:endCxn id="22" idx="5"/>
          </p:cNvCxnSpPr>
          <p:nvPr/>
        </p:nvCxnSpPr>
        <p:spPr>
          <a:xfrm flipH="1" flipV="1">
            <a:off x="3879991" y="4284262"/>
            <a:ext cx="2794214" cy="1"/>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ttore 1 39">
            <a:extLst>
              <a:ext uri="{FF2B5EF4-FFF2-40B4-BE49-F238E27FC236}">
                <a16:creationId xmlns:a16="http://schemas.microsoft.com/office/drawing/2014/main" id="{3D9AE824-EACE-4EB3-B620-2379AA199C37}"/>
              </a:ext>
            </a:extLst>
          </p:cNvPr>
          <p:cNvCxnSpPr>
            <a:stCxn id="17" idx="6"/>
            <a:endCxn id="23" idx="1"/>
          </p:cNvCxnSpPr>
          <p:nvPr/>
        </p:nvCxnSpPr>
        <p:spPr>
          <a:xfrm flipV="1">
            <a:off x="6880580" y="4284262"/>
            <a:ext cx="2542897" cy="1"/>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Connettore 1 90">
            <a:extLst>
              <a:ext uri="{FF2B5EF4-FFF2-40B4-BE49-F238E27FC236}">
                <a16:creationId xmlns:a16="http://schemas.microsoft.com/office/drawing/2014/main" id="{9EA659A4-D735-4B20-BD1F-A4FBE189F597}"/>
              </a:ext>
            </a:extLst>
          </p:cNvPr>
          <p:cNvCxnSpPr>
            <a:cxnSpLocks/>
            <a:stCxn id="23" idx="7"/>
            <a:endCxn id="64" idx="2"/>
          </p:cNvCxnSpPr>
          <p:nvPr/>
        </p:nvCxnSpPr>
        <p:spPr>
          <a:xfrm>
            <a:off x="10083919" y="4536262"/>
            <a:ext cx="0" cy="226861"/>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5" name="Connettore 1 16">
            <a:extLst>
              <a:ext uri="{FF2B5EF4-FFF2-40B4-BE49-F238E27FC236}">
                <a16:creationId xmlns:a16="http://schemas.microsoft.com/office/drawing/2014/main" id="{9BD37F92-A038-425F-9490-EB0F4070BD16}"/>
              </a:ext>
            </a:extLst>
          </p:cNvPr>
          <p:cNvCxnSpPr>
            <a:cxnSpLocks/>
            <a:stCxn id="13" idx="1"/>
            <a:endCxn id="49" idx="3"/>
          </p:cNvCxnSpPr>
          <p:nvPr/>
        </p:nvCxnSpPr>
        <p:spPr>
          <a:xfrm flipH="1">
            <a:off x="1479167" y="3384872"/>
            <a:ext cx="1071473" cy="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9" name="Rettangolo con angoli arrotondati 48">
            <a:extLst>
              <a:ext uri="{FF2B5EF4-FFF2-40B4-BE49-F238E27FC236}">
                <a16:creationId xmlns:a16="http://schemas.microsoft.com/office/drawing/2014/main" id="{CDF46384-F30D-46BF-B59D-9882E817B329}"/>
              </a:ext>
            </a:extLst>
          </p:cNvPr>
          <p:cNvSpPr/>
          <p:nvPr/>
        </p:nvSpPr>
        <p:spPr>
          <a:xfrm>
            <a:off x="755994" y="3273970"/>
            <a:ext cx="723173" cy="221804"/>
          </a:xfrm>
          <a:prstGeom prst="roundRect">
            <a:avLst/>
          </a:prstGeom>
          <a:solidFill>
            <a:schemeClr val="accent4">
              <a:lumMod val="75000"/>
              <a:lumOff val="25000"/>
            </a:schemeClr>
          </a:solidFill>
          <a:ln w="9525" algn="ctr">
            <a:solidFill>
              <a:schemeClr val="accent1"/>
            </a:solidFill>
            <a:miter lim="800000"/>
            <a:headEnd/>
            <a:tailEnd/>
          </a:ln>
          <a:effectLst/>
        </p:spPr>
        <p:txBody>
          <a:bodyPr wrap="none" lIns="0" tIns="0" rIns="0" bIns="0" anchor="ctr"/>
          <a:lstStyle/>
          <a:p>
            <a:pPr algn="ctr">
              <a:lnSpc>
                <a:spcPct val="90000"/>
              </a:lnSpc>
              <a:spcBef>
                <a:spcPct val="20000"/>
              </a:spcBef>
              <a:spcAft>
                <a:spcPct val="10000"/>
              </a:spcAft>
              <a:buClr>
                <a:schemeClr val="accent1"/>
              </a:buClr>
            </a:pPr>
            <a:r>
              <a:rPr lang="it-IT" sz="800" dirty="0">
                <a:solidFill>
                  <a:srgbClr val="FFFFFF"/>
                </a:solidFill>
                <a:latin typeface="TIM Sans" panose="02020503040602060503" pitchFamily="18" charset="0"/>
                <a:cs typeface="Arial" panose="020B0604020202020204" pitchFamily="34" charset="0"/>
              </a:rPr>
              <a:t>END</a:t>
            </a:r>
          </a:p>
        </p:txBody>
      </p:sp>
      <p:sp>
        <p:nvSpPr>
          <p:cNvPr id="2" name="Ovale 1">
            <a:extLst>
              <a:ext uri="{FF2B5EF4-FFF2-40B4-BE49-F238E27FC236}">
                <a16:creationId xmlns:a16="http://schemas.microsoft.com/office/drawing/2014/main" id="{46365C61-1DE6-4330-8BA6-4D7CD7FF6B55}"/>
              </a:ext>
            </a:extLst>
          </p:cNvPr>
          <p:cNvSpPr/>
          <p:nvPr/>
        </p:nvSpPr>
        <p:spPr>
          <a:xfrm>
            <a:off x="4831043" y="2548089"/>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1</a:t>
            </a:r>
          </a:p>
        </p:txBody>
      </p:sp>
      <p:sp>
        <p:nvSpPr>
          <p:cNvPr id="59" name="Ovale 58">
            <a:extLst>
              <a:ext uri="{FF2B5EF4-FFF2-40B4-BE49-F238E27FC236}">
                <a16:creationId xmlns:a16="http://schemas.microsoft.com/office/drawing/2014/main" id="{6E579716-3BEB-4983-A443-78BFBEC1D5D4}"/>
              </a:ext>
            </a:extLst>
          </p:cNvPr>
          <p:cNvSpPr/>
          <p:nvPr/>
        </p:nvSpPr>
        <p:spPr>
          <a:xfrm>
            <a:off x="4831043" y="3418500"/>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2</a:t>
            </a:r>
          </a:p>
        </p:txBody>
      </p:sp>
      <p:sp>
        <p:nvSpPr>
          <p:cNvPr id="65" name="Ovale 64">
            <a:extLst>
              <a:ext uri="{FF2B5EF4-FFF2-40B4-BE49-F238E27FC236}">
                <a16:creationId xmlns:a16="http://schemas.microsoft.com/office/drawing/2014/main" id="{80B3497B-B45F-423A-B81B-02B998AF1DB3}"/>
              </a:ext>
            </a:extLst>
          </p:cNvPr>
          <p:cNvSpPr/>
          <p:nvPr/>
        </p:nvSpPr>
        <p:spPr>
          <a:xfrm>
            <a:off x="4831043" y="4318789"/>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2</a:t>
            </a:r>
          </a:p>
        </p:txBody>
      </p:sp>
      <p:sp>
        <p:nvSpPr>
          <p:cNvPr id="66" name="Ovale 65">
            <a:extLst>
              <a:ext uri="{FF2B5EF4-FFF2-40B4-BE49-F238E27FC236}">
                <a16:creationId xmlns:a16="http://schemas.microsoft.com/office/drawing/2014/main" id="{19452E22-AD1E-4F6A-94A0-114F7CF33749}"/>
              </a:ext>
            </a:extLst>
          </p:cNvPr>
          <p:cNvSpPr/>
          <p:nvPr/>
        </p:nvSpPr>
        <p:spPr>
          <a:xfrm>
            <a:off x="8218725" y="4318789"/>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3</a:t>
            </a:r>
          </a:p>
        </p:txBody>
      </p:sp>
      <p:sp>
        <p:nvSpPr>
          <p:cNvPr id="69" name="Elaborazione 68">
            <a:extLst>
              <a:ext uri="{FF2B5EF4-FFF2-40B4-BE49-F238E27FC236}">
                <a16:creationId xmlns:a16="http://schemas.microsoft.com/office/drawing/2014/main" id="{34E1AE6C-AC1C-4D84-ABD3-3F71A6FE3393}"/>
              </a:ext>
            </a:extLst>
          </p:cNvPr>
          <p:cNvSpPr/>
          <p:nvPr/>
        </p:nvSpPr>
        <p:spPr>
          <a:xfrm>
            <a:off x="4514643" y="4035895"/>
            <a:ext cx="1081403" cy="254081"/>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t</a:t>
            </a:r>
            <a:r>
              <a:rPr lang="it-IT" sz="1000" baseline="-25000" dirty="0">
                <a:solidFill>
                  <a:schemeClr val="tx1"/>
                </a:solidFill>
                <a:cs typeface="Segoe UI" pitchFamily="34" charset="0"/>
              </a:rPr>
              <a:t>1 </a:t>
            </a:r>
            <a:r>
              <a:rPr lang="it-IT" sz="1000" dirty="0">
                <a:solidFill>
                  <a:schemeClr val="tx1"/>
                </a:solidFill>
                <a:cs typeface="Segoe UI" pitchFamily="34" charset="0"/>
              </a:rPr>
              <a:t>=  t</a:t>
            </a:r>
            <a:r>
              <a:rPr lang="it-IT" sz="1000" baseline="-25000" dirty="0">
                <a:solidFill>
                  <a:schemeClr val="tx1"/>
                </a:solidFill>
                <a:cs typeface="Segoe UI" pitchFamily="34" charset="0"/>
              </a:rPr>
              <a:t>0 </a:t>
            </a:r>
            <a:r>
              <a:rPr lang="it-IT" sz="1000" dirty="0">
                <a:solidFill>
                  <a:schemeClr val="tx1"/>
                </a:solidFill>
                <a:cs typeface="Segoe UI" pitchFamily="34" charset="0"/>
              </a:rPr>
              <a:t>+ 1</a:t>
            </a:r>
            <a:r>
              <a:rPr lang="it-IT" sz="1000" baseline="-25000" dirty="0">
                <a:solidFill>
                  <a:schemeClr val="tx1"/>
                </a:solidFill>
                <a:cs typeface="Segoe UI" pitchFamily="34" charset="0"/>
              </a:rPr>
              <a:t> </a:t>
            </a:r>
            <a:endParaRPr lang="it-IT" sz="1000" dirty="0">
              <a:solidFill>
                <a:schemeClr val="tx1"/>
              </a:solidFill>
              <a:cs typeface="Segoe UI" pitchFamily="34" charset="0"/>
            </a:endParaRPr>
          </a:p>
        </p:txBody>
      </p:sp>
      <p:sp>
        <p:nvSpPr>
          <p:cNvPr id="70" name="Elaborazione 69">
            <a:extLst>
              <a:ext uri="{FF2B5EF4-FFF2-40B4-BE49-F238E27FC236}">
                <a16:creationId xmlns:a16="http://schemas.microsoft.com/office/drawing/2014/main" id="{586C16F4-8035-44A3-BCAA-E37556720058}"/>
              </a:ext>
            </a:extLst>
          </p:cNvPr>
          <p:cNvSpPr/>
          <p:nvPr/>
        </p:nvSpPr>
        <p:spPr>
          <a:xfrm>
            <a:off x="7902325" y="4035895"/>
            <a:ext cx="1081403" cy="254081"/>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t</a:t>
            </a:r>
            <a:r>
              <a:rPr lang="it-IT" sz="1000" baseline="-25000" dirty="0">
                <a:solidFill>
                  <a:schemeClr val="tx1"/>
                </a:solidFill>
                <a:cs typeface="Segoe UI" pitchFamily="34" charset="0"/>
              </a:rPr>
              <a:t>1 </a:t>
            </a:r>
            <a:r>
              <a:rPr lang="it-IT" sz="1000" dirty="0">
                <a:solidFill>
                  <a:schemeClr val="tx1"/>
                </a:solidFill>
                <a:cs typeface="Segoe UI" pitchFamily="34" charset="0"/>
              </a:rPr>
              <a:t>=  t</a:t>
            </a:r>
            <a:r>
              <a:rPr lang="it-IT" sz="1000" baseline="-25000" dirty="0">
                <a:solidFill>
                  <a:schemeClr val="tx1"/>
                </a:solidFill>
                <a:cs typeface="Segoe UI" pitchFamily="34" charset="0"/>
              </a:rPr>
              <a:t>0 </a:t>
            </a:r>
            <a:r>
              <a:rPr lang="it-IT" sz="1000" dirty="0">
                <a:solidFill>
                  <a:schemeClr val="tx1"/>
                </a:solidFill>
                <a:cs typeface="Segoe UI" pitchFamily="34" charset="0"/>
              </a:rPr>
              <a:t>+ 1</a:t>
            </a:r>
            <a:r>
              <a:rPr lang="it-IT" sz="1000" baseline="-25000" dirty="0">
                <a:solidFill>
                  <a:schemeClr val="tx1"/>
                </a:solidFill>
                <a:cs typeface="Segoe UI" pitchFamily="34" charset="0"/>
              </a:rPr>
              <a:t> </a:t>
            </a:r>
            <a:endParaRPr lang="it-IT" sz="1000" dirty="0">
              <a:solidFill>
                <a:schemeClr val="tx1"/>
              </a:solidFill>
              <a:cs typeface="Segoe UI" pitchFamily="34" charset="0"/>
            </a:endParaRPr>
          </a:p>
        </p:txBody>
      </p:sp>
      <p:sp>
        <p:nvSpPr>
          <p:cNvPr id="73" name="Title 1">
            <a:extLst>
              <a:ext uri="{FF2B5EF4-FFF2-40B4-BE49-F238E27FC236}">
                <a16:creationId xmlns:a16="http://schemas.microsoft.com/office/drawing/2014/main" id="{BEA73CEA-B26A-4824-B7FF-887AC7DB1F8F}"/>
              </a:ext>
            </a:extLst>
          </p:cNvPr>
          <p:cNvSpPr txBox="1">
            <a:spLocks/>
          </p:cNvSpPr>
          <p:nvPr/>
        </p:nvSpPr>
        <p:spPr bwMode="auto">
          <a:xfrm>
            <a:off x="383876" y="148054"/>
            <a:ext cx="1035932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r>
              <a:rPr kumimoji="0" lang="it-IT"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rPr>
              <a:t>NP Pura (1/3)</a:t>
            </a:r>
            <a:endParaRPr kumimoji="0" lang="en-US"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endParaRPr>
          </a:p>
        </p:txBody>
      </p:sp>
      <p:sp>
        <p:nvSpPr>
          <p:cNvPr id="150" name="Figura a mano libera 49">
            <a:extLst>
              <a:ext uri="{FF2B5EF4-FFF2-40B4-BE49-F238E27FC236}">
                <a16:creationId xmlns:a16="http://schemas.microsoft.com/office/drawing/2014/main" id="{1D4FFD8C-2D4E-40EF-B5FC-6265ABC25371}"/>
              </a:ext>
            </a:extLst>
          </p:cNvPr>
          <p:cNvSpPr/>
          <p:nvPr/>
        </p:nvSpPr>
        <p:spPr>
          <a:xfrm>
            <a:off x="9539704" y="573928"/>
            <a:ext cx="1088430" cy="349475"/>
          </a:xfrm>
          <a:custGeom>
            <a:avLst/>
            <a:gdLst>
              <a:gd name="connsiteX0" fmla="*/ 0 w 904880"/>
              <a:gd name="connsiteY0" fmla="*/ 90490 h 542928"/>
              <a:gd name="connsiteX1" fmla="*/ 26504 w 904880"/>
              <a:gd name="connsiteY1" fmla="*/ 26504 h 542928"/>
              <a:gd name="connsiteX2" fmla="*/ 90490 w 904880"/>
              <a:gd name="connsiteY2" fmla="*/ 0 h 542928"/>
              <a:gd name="connsiteX3" fmla="*/ 814390 w 904880"/>
              <a:gd name="connsiteY3" fmla="*/ 0 h 542928"/>
              <a:gd name="connsiteX4" fmla="*/ 878376 w 904880"/>
              <a:gd name="connsiteY4" fmla="*/ 26504 h 542928"/>
              <a:gd name="connsiteX5" fmla="*/ 904880 w 904880"/>
              <a:gd name="connsiteY5" fmla="*/ 90490 h 542928"/>
              <a:gd name="connsiteX6" fmla="*/ 904880 w 904880"/>
              <a:gd name="connsiteY6" fmla="*/ 452438 h 542928"/>
              <a:gd name="connsiteX7" fmla="*/ 878376 w 904880"/>
              <a:gd name="connsiteY7" fmla="*/ 516424 h 542928"/>
              <a:gd name="connsiteX8" fmla="*/ 814390 w 904880"/>
              <a:gd name="connsiteY8" fmla="*/ 542928 h 542928"/>
              <a:gd name="connsiteX9" fmla="*/ 90490 w 904880"/>
              <a:gd name="connsiteY9" fmla="*/ 542928 h 542928"/>
              <a:gd name="connsiteX10" fmla="*/ 26504 w 904880"/>
              <a:gd name="connsiteY10" fmla="*/ 516424 h 542928"/>
              <a:gd name="connsiteX11" fmla="*/ 0 w 904880"/>
              <a:gd name="connsiteY11" fmla="*/ 452438 h 542928"/>
              <a:gd name="connsiteX12" fmla="*/ 0 w 904880"/>
              <a:gd name="connsiteY12"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90490 w 904880"/>
              <a:gd name="connsiteY10" fmla="*/ 542928 h 542928"/>
              <a:gd name="connsiteX11" fmla="*/ 26504 w 904880"/>
              <a:gd name="connsiteY11" fmla="*/ 516424 h 542928"/>
              <a:gd name="connsiteX12" fmla="*/ 0 w 904880"/>
              <a:gd name="connsiteY12" fmla="*/ 452438 h 542928"/>
              <a:gd name="connsiteX13" fmla="*/ 0 w 904880"/>
              <a:gd name="connsiteY13"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4829 w 904880"/>
              <a:gd name="connsiteY10" fmla="*/ 542927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2504 w 904880"/>
              <a:gd name="connsiteY7" fmla="*/ 269083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11 w 904880"/>
              <a:gd name="connsiteY15" fmla="*/ 269083 h 542928"/>
              <a:gd name="connsiteX16" fmla="*/ 0 w 904880"/>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814394 w 904884"/>
              <a:gd name="connsiteY4" fmla="*/ 0 h 542928"/>
              <a:gd name="connsiteX5" fmla="*/ 878380 w 904884"/>
              <a:gd name="connsiteY5" fmla="*/ 26504 h 542928"/>
              <a:gd name="connsiteX6" fmla="*/ 904884 w 904884"/>
              <a:gd name="connsiteY6" fmla="*/ 90490 h 542928"/>
              <a:gd name="connsiteX7" fmla="*/ 904884 w 904884"/>
              <a:gd name="connsiteY7" fmla="*/ 271464 h 542928"/>
              <a:gd name="connsiteX8" fmla="*/ 904884 w 904884"/>
              <a:gd name="connsiteY8" fmla="*/ 452438 h 542928"/>
              <a:gd name="connsiteX9" fmla="*/ 878380 w 904884"/>
              <a:gd name="connsiteY9" fmla="*/ 516424 h 542928"/>
              <a:gd name="connsiteX10" fmla="*/ 814394 w 904884"/>
              <a:gd name="connsiteY10" fmla="*/ 542928 h 542928"/>
              <a:gd name="connsiteX11" fmla="*/ 452444 w 904884"/>
              <a:gd name="connsiteY11" fmla="*/ 542928 h 542928"/>
              <a:gd name="connsiteX12" fmla="*/ 90494 w 904884"/>
              <a:gd name="connsiteY12" fmla="*/ 542928 h 542928"/>
              <a:gd name="connsiteX13" fmla="*/ 26508 w 904884"/>
              <a:gd name="connsiteY13" fmla="*/ 516424 h 542928"/>
              <a:gd name="connsiteX14" fmla="*/ 4 w 904884"/>
              <a:gd name="connsiteY14" fmla="*/ 452438 h 542928"/>
              <a:gd name="connsiteX15" fmla="*/ 4 w 904884"/>
              <a:gd name="connsiteY15" fmla="*/ 271464 h 542928"/>
              <a:gd name="connsiteX16" fmla="*/ 4 w 904884"/>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0577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5308"/>
              <a:gd name="connsiteX1" fmla="*/ 26508 w 904884"/>
              <a:gd name="connsiteY1" fmla="*/ 26504 h 545308"/>
              <a:gd name="connsiteX2" fmla="*/ 90494 w 904884"/>
              <a:gd name="connsiteY2" fmla="*/ 0 h 545308"/>
              <a:gd name="connsiteX3" fmla="*/ 452444 w 904884"/>
              <a:gd name="connsiteY3" fmla="*/ 0 h 545308"/>
              <a:gd name="connsiteX4" fmla="*/ 685815 w 904884"/>
              <a:gd name="connsiteY4" fmla="*/ 2 h 545308"/>
              <a:gd name="connsiteX5" fmla="*/ 814394 w 904884"/>
              <a:gd name="connsiteY5" fmla="*/ 0 h 545308"/>
              <a:gd name="connsiteX6" fmla="*/ 878380 w 904884"/>
              <a:gd name="connsiteY6" fmla="*/ 26504 h 545308"/>
              <a:gd name="connsiteX7" fmla="*/ 904884 w 904884"/>
              <a:gd name="connsiteY7" fmla="*/ 90490 h 545308"/>
              <a:gd name="connsiteX8" fmla="*/ 904884 w 904884"/>
              <a:gd name="connsiteY8" fmla="*/ 271464 h 545308"/>
              <a:gd name="connsiteX9" fmla="*/ 904884 w 904884"/>
              <a:gd name="connsiteY9" fmla="*/ 452438 h 545308"/>
              <a:gd name="connsiteX10" fmla="*/ 878380 w 904884"/>
              <a:gd name="connsiteY10" fmla="*/ 516424 h 545308"/>
              <a:gd name="connsiteX11" fmla="*/ 814394 w 904884"/>
              <a:gd name="connsiteY11" fmla="*/ 542928 h 545308"/>
              <a:gd name="connsiteX12" fmla="*/ 695340 w 904884"/>
              <a:gd name="connsiteY12" fmla="*/ 542927 h 545308"/>
              <a:gd name="connsiteX13" fmla="*/ 452444 w 904884"/>
              <a:gd name="connsiteY13" fmla="*/ 542928 h 545308"/>
              <a:gd name="connsiteX14" fmla="*/ 219090 w 904884"/>
              <a:gd name="connsiteY14" fmla="*/ 545308 h 545308"/>
              <a:gd name="connsiteX15" fmla="*/ 90494 w 904884"/>
              <a:gd name="connsiteY15" fmla="*/ 542928 h 545308"/>
              <a:gd name="connsiteX16" fmla="*/ 26508 w 904884"/>
              <a:gd name="connsiteY16" fmla="*/ 516424 h 545308"/>
              <a:gd name="connsiteX17" fmla="*/ 4 w 904884"/>
              <a:gd name="connsiteY17" fmla="*/ 452438 h 545308"/>
              <a:gd name="connsiteX18" fmla="*/ 4 w 904884"/>
              <a:gd name="connsiteY18" fmla="*/ 271464 h 545308"/>
              <a:gd name="connsiteX19" fmla="*/ 4 w 904884"/>
              <a:gd name="connsiteY19" fmla="*/ 90490 h 54530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76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1932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4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9077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2870 h 545308"/>
              <a:gd name="connsiteX1" fmla="*/ 26508 w 904884"/>
              <a:gd name="connsiteY1" fmla="*/ 28884 h 545308"/>
              <a:gd name="connsiteX2" fmla="*/ 90494 w 904884"/>
              <a:gd name="connsiteY2" fmla="*/ 2380 h 545308"/>
              <a:gd name="connsiteX3" fmla="*/ 216704 w 904884"/>
              <a:gd name="connsiteY3" fmla="*/ 0 h 545308"/>
              <a:gd name="connsiteX4" fmla="*/ 452444 w 904884"/>
              <a:gd name="connsiteY4" fmla="*/ 2380 h 545308"/>
              <a:gd name="connsiteX5" fmla="*/ 685815 w 904884"/>
              <a:gd name="connsiteY5" fmla="*/ 2382 h 545308"/>
              <a:gd name="connsiteX6" fmla="*/ 814394 w 904884"/>
              <a:gd name="connsiteY6" fmla="*/ 2380 h 545308"/>
              <a:gd name="connsiteX7" fmla="*/ 878380 w 904884"/>
              <a:gd name="connsiteY7" fmla="*/ 28884 h 545308"/>
              <a:gd name="connsiteX8" fmla="*/ 904884 w 904884"/>
              <a:gd name="connsiteY8" fmla="*/ 92870 h 545308"/>
              <a:gd name="connsiteX9" fmla="*/ 904884 w 904884"/>
              <a:gd name="connsiteY9" fmla="*/ 273844 h 545308"/>
              <a:gd name="connsiteX10" fmla="*/ 904884 w 904884"/>
              <a:gd name="connsiteY10" fmla="*/ 454818 h 545308"/>
              <a:gd name="connsiteX11" fmla="*/ 878380 w 904884"/>
              <a:gd name="connsiteY11" fmla="*/ 518804 h 545308"/>
              <a:gd name="connsiteX12" fmla="*/ 814394 w 904884"/>
              <a:gd name="connsiteY12" fmla="*/ 545308 h 545308"/>
              <a:gd name="connsiteX13" fmla="*/ 695340 w 904884"/>
              <a:gd name="connsiteY13" fmla="*/ 545307 h 545308"/>
              <a:gd name="connsiteX14" fmla="*/ 452444 w 904884"/>
              <a:gd name="connsiteY14" fmla="*/ 545308 h 545308"/>
              <a:gd name="connsiteX15" fmla="*/ 219077 w 904884"/>
              <a:gd name="connsiteY15" fmla="*/ 545308 h 545308"/>
              <a:gd name="connsiteX16" fmla="*/ 90494 w 904884"/>
              <a:gd name="connsiteY16" fmla="*/ 545308 h 545308"/>
              <a:gd name="connsiteX17" fmla="*/ 26508 w 904884"/>
              <a:gd name="connsiteY17" fmla="*/ 518804 h 545308"/>
              <a:gd name="connsiteX18" fmla="*/ 4 w 904884"/>
              <a:gd name="connsiteY18" fmla="*/ 454818 h 545308"/>
              <a:gd name="connsiteX19" fmla="*/ 4 w 904884"/>
              <a:gd name="connsiteY19" fmla="*/ 273844 h 545308"/>
              <a:gd name="connsiteX20" fmla="*/ 4 w 904884"/>
              <a:gd name="connsiteY20" fmla="*/ 92870 h 545308"/>
              <a:gd name="connsiteX0" fmla="*/ 4 w 904884"/>
              <a:gd name="connsiteY0" fmla="*/ 90490 h 542928"/>
              <a:gd name="connsiteX1" fmla="*/ 26508 w 904884"/>
              <a:gd name="connsiteY1" fmla="*/ 26504 h 542928"/>
              <a:gd name="connsiteX2" fmla="*/ 90494 w 904884"/>
              <a:gd name="connsiteY2" fmla="*/ 0 h 542928"/>
              <a:gd name="connsiteX3" fmla="*/ 27146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 name="connsiteX0" fmla="*/ 4 w 904884"/>
              <a:gd name="connsiteY0" fmla="*/ 90490 h 542928"/>
              <a:gd name="connsiteX1" fmla="*/ 26508 w 904884"/>
              <a:gd name="connsiteY1" fmla="*/ 26504 h 542928"/>
              <a:gd name="connsiteX2" fmla="*/ 90494 w 904884"/>
              <a:gd name="connsiteY2" fmla="*/ 0 h 542928"/>
              <a:gd name="connsiteX3" fmla="*/ 21431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04884" h="542928">
                <a:moveTo>
                  <a:pt x="4" y="90490"/>
                </a:moveTo>
                <a:cubicBezTo>
                  <a:pt x="4" y="66491"/>
                  <a:pt x="9538" y="43474"/>
                  <a:pt x="26508" y="26504"/>
                </a:cubicBezTo>
                <a:cubicBezTo>
                  <a:pt x="43478" y="9534"/>
                  <a:pt x="58795" y="4814"/>
                  <a:pt x="90494" y="0"/>
                </a:cubicBezTo>
                <a:lnTo>
                  <a:pt x="214314" y="0"/>
                </a:lnTo>
                <a:lnTo>
                  <a:pt x="452444" y="0"/>
                </a:lnTo>
                <a:lnTo>
                  <a:pt x="685815" y="2"/>
                </a:lnTo>
                <a:lnTo>
                  <a:pt x="814394" y="0"/>
                </a:lnTo>
                <a:cubicBezTo>
                  <a:pt x="838393" y="0"/>
                  <a:pt x="861410" y="9534"/>
                  <a:pt x="878380" y="26504"/>
                </a:cubicBezTo>
                <a:cubicBezTo>
                  <a:pt x="895350" y="43474"/>
                  <a:pt x="900863" y="50060"/>
                  <a:pt x="904884" y="90490"/>
                </a:cubicBezTo>
                <a:lnTo>
                  <a:pt x="904884" y="271464"/>
                </a:lnTo>
                <a:lnTo>
                  <a:pt x="904884" y="452438"/>
                </a:lnTo>
                <a:cubicBezTo>
                  <a:pt x="904884" y="476437"/>
                  <a:pt x="895350" y="499454"/>
                  <a:pt x="878380" y="516424"/>
                </a:cubicBezTo>
                <a:cubicBezTo>
                  <a:pt x="861410" y="533394"/>
                  <a:pt x="844901" y="538511"/>
                  <a:pt x="814394" y="542928"/>
                </a:cubicBezTo>
                <a:lnTo>
                  <a:pt x="695340" y="542927"/>
                </a:lnTo>
                <a:lnTo>
                  <a:pt x="452444" y="542928"/>
                </a:lnTo>
                <a:lnTo>
                  <a:pt x="219077" y="542928"/>
                </a:lnTo>
                <a:lnTo>
                  <a:pt x="90494" y="542928"/>
                </a:lnTo>
                <a:cubicBezTo>
                  <a:pt x="66495" y="542928"/>
                  <a:pt x="43478" y="533394"/>
                  <a:pt x="26508" y="516424"/>
                </a:cubicBezTo>
                <a:cubicBezTo>
                  <a:pt x="9538" y="499454"/>
                  <a:pt x="4420" y="493662"/>
                  <a:pt x="4" y="452438"/>
                </a:cubicBezTo>
                <a:cubicBezTo>
                  <a:pt x="8" y="391320"/>
                  <a:pt x="0" y="332582"/>
                  <a:pt x="4" y="271464"/>
                </a:cubicBezTo>
                <a:cubicBezTo>
                  <a:pt x="0" y="211933"/>
                  <a:pt x="8" y="150021"/>
                  <a:pt x="4" y="90490"/>
                </a:cubicBezTo>
                <a:close/>
              </a:path>
            </a:pathLst>
          </a:cu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400" b="1" dirty="0">
                <a:solidFill>
                  <a:schemeClr val="tx1"/>
                </a:solidFill>
                <a:cs typeface="Segoe UI" pitchFamily="34" charset="0"/>
              </a:rPr>
              <a:t>Operatore </a:t>
            </a:r>
            <a:r>
              <a:rPr lang="it-IT" sz="1400" b="1" dirty="0" err="1">
                <a:solidFill>
                  <a:schemeClr val="tx1"/>
                </a:solidFill>
                <a:cs typeface="Segoe UI" pitchFamily="34" charset="0"/>
              </a:rPr>
              <a:t>Donating</a:t>
            </a:r>
            <a:r>
              <a:rPr lang="it-IT" sz="1400" b="1" dirty="0">
                <a:solidFill>
                  <a:schemeClr val="tx1"/>
                </a:solidFill>
                <a:cs typeface="Segoe UI" pitchFamily="34" charset="0"/>
              </a:rPr>
              <a:t> </a:t>
            </a:r>
            <a:r>
              <a:rPr lang="it-IT" sz="1400" b="1" baseline="-25000" dirty="0">
                <a:solidFill>
                  <a:schemeClr val="tx1"/>
                </a:solidFill>
                <a:cs typeface="Segoe UI" pitchFamily="34" charset="0"/>
              </a:rPr>
              <a:t>(1)</a:t>
            </a:r>
          </a:p>
        </p:txBody>
      </p:sp>
      <p:sp>
        <p:nvSpPr>
          <p:cNvPr id="64" name="Figura a mano libera 24">
            <a:extLst>
              <a:ext uri="{FF2B5EF4-FFF2-40B4-BE49-F238E27FC236}">
                <a16:creationId xmlns:a16="http://schemas.microsoft.com/office/drawing/2014/main" id="{42CA264D-7943-4719-B207-96E06792C0A8}"/>
              </a:ext>
            </a:extLst>
          </p:cNvPr>
          <p:cNvSpPr/>
          <p:nvPr/>
        </p:nvSpPr>
        <p:spPr>
          <a:xfrm>
            <a:off x="9327919" y="4763123"/>
            <a:ext cx="1512000" cy="504000"/>
          </a:xfrm>
          <a:custGeom>
            <a:avLst/>
            <a:gdLst>
              <a:gd name="connsiteX0" fmla="*/ 0 w 1447808"/>
              <a:gd name="connsiteY0" fmla="*/ 180976 h 361952"/>
              <a:gd name="connsiteX1" fmla="*/ 180976 w 1447808"/>
              <a:gd name="connsiteY1" fmla="*/ 0 h 361952"/>
              <a:gd name="connsiteX2" fmla="*/ 1266832 w 1447808"/>
              <a:gd name="connsiteY2" fmla="*/ 0 h 361952"/>
              <a:gd name="connsiteX3" fmla="*/ 1447808 w 1447808"/>
              <a:gd name="connsiteY3" fmla="*/ 180976 h 361952"/>
              <a:gd name="connsiteX4" fmla="*/ 1447808 w 1447808"/>
              <a:gd name="connsiteY4" fmla="*/ 180976 h 361952"/>
              <a:gd name="connsiteX5" fmla="*/ 1266832 w 1447808"/>
              <a:gd name="connsiteY5" fmla="*/ 361952 h 361952"/>
              <a:gd name="connsiteX6" fmla="*/ 180976 w 1447808"/>
              <a:gd name="connsiteY6" fmla="*/ 361952 h 361952"/>
              <a:gd name="connsiteX7" fmla="*/ 0 w 1447808"/>
              <a:gd name="connsiteY7" fmla="*/ 180976 h 361952"/>
              <a:gd name="connsiteX0" fmla="*/ 0 w 1447808"/>
              <a:gd name="connsiteY0" fmla="*/ 180976 h 365384"/>
              <a:gd name="connsiteX1" fmla="*/ 180976 w 1447808"/>
              <a:gd name="connsiteY1" fmla="*/ 0 h 365384"/>
              <a:gd name="connsiteX2" fmla="*/ 1266832 w 1447808"/>
              <a:gd name="connsiteY2" fmla="*/ 0 h 365384"/>
              <a:gd name="connsiteX3" fmla="*/ 1447808 w 1447808"/>
              <a:gd name="connsiteY3" fmla="*/ 180976 h 365384"/>
              <a:gd name="connsiteX4" fmla="*/ 1447808 w 1447808"/>
              <a:gd name="connsiteY4" fmla="*/ 180976 h 365384"/>
              <a:gd name="connsiteX5" fmla="*/ 1266832 w 1447808"/>
              <a:gd name="connsiteY5" fmla="*/ 361952 h 365384"/>
              <a:gd name="connsiteX6" fmla="*/ 724480 w 1447808"/>
              <a:gd name="connsiteY6" fmla="*/ 365384 h 365384"/>
              <a:gd name="connsiteX7" fmla="*/ 180976 w 1447808"/>
              <a:gd name="connsiteY7" fmla="*/ 361952 h 365384"/>
              <a:gd name="connsiteX8" fmla="*/ 0 w 1447808"/>
              <a:gd name="connsiteY8" fmla="*/ 180976 h 365384"/>
              <a:gd name="connsiteX0" fmla="*/ 0 w 1447808"/>
              <a:gd name="connsiteY0" fmla="*/ 181352 h 365760"/>
              <a:gd name="connsiteX1" fmla="*/ 180976 w 1447808"/>
              <a:gd name="connsiteY1" fmla="*/ 376 h 365760"/>
              <a:gd name="connsiteX2" fmla="*/ 669616 w 1447808"/>
              <a:gd name="connsiteY2" fmla="*/ 0 h 365760"/>
              <a:gd name="connsiteX3" fmla="*/ 1266832 w 1447808"/>
              <a:gd name="connsiteY3" fmla="*/ 376 h 365760"/>
              <a:gd name="connsiteX4" fmla="*/ 1447808 w 1447808"/>
              <a:gd name="connsiteY4" fmla="*/ 181352 h 365760"/>
              <a:gd name="connsiteX5" fmla="*/ 1447808 w 1447808"/>
              <a:gd name="connsiteY5" fmla="*/ 181352 h 365760"/>
              <a:gd name="connsiteX6" fmla="*/ 1266832 w 1447808"/>
              <a:gd name="connsiteY6" fmla="*/ 362328 h 365760"/>
              <a:gd name="connsiteX7" fmla="*/ 724480 w 1447808"/>
              <a:gd name="connsiteY7" fmla="*/ 365760 h 365760"/>
              <a:gd name="connsiteX8" fmla="*/ 180976 w 1447808"/>
              <a:gd name="connsiteY8" fmla="*/ 362328 h 365760"/>
              <a:gd name="connsiteX9" fmla="*/ 0 w 1447808"/>
              <a:gd name="connsiteY9" fmla="*/ 181352 h 365760"/>
              <a:gd name="connsiteX0" fmla="*/ 0 w 1447808"/>
              <a:gd name="connsiteY0" fmla="*/ 180976 h 365384"/>
              <a:gd name="connsiteX1" fmla="*/ 180976 w 1447808"/>
              <a:gd name="connsiteY1" fmla="*/ 0 h 365384"/>
              <a:gd name="connsiteX2" fmla="*/ 723904 w 1447808"/>
              <a:gd name="connsiteY2" fmla="*/ 0 h 365384"/>
              <a:gd name="connsiteX3" fmla="*/ 1266832 w 1447808"/>
              <a:gd name="connsiteY3" fmla="*/ 0 h 365384"/>
              <a:gd name="connsiteX4" fmla="*/ 1447808 w 1447808"/>
              <a:gd name="connsiteY4" fmla="*/ 180976 h 365384"/>
              <a:gd name="connsiteX5" fmla="*/ 1447808 w 1447808"/>
              <a:gd name="connsiteY5" fmla="*/ 180976 h 365384"/>
              <a:gd name="connsiteX6" fmla="*/ 1266832 w 1447808"/>
              <a:gd name="connsiteY6" fmla="*/ 361952 h 365384"/>
              <a:gd name="connsiteX7" fmla="*/ 724480 w 1447808"/>
              <a:gd name="connsiteY7" fmla="*/ 365384 h 365384"/>
              <a:gd name="connsiteX8" fmla="*/ 180976 w 1447808"/>
              <a:gd name="connsiteY8" fmla="*/ 361952 h 365384"/>
              <a:gd name="connsiteX9" fmla="*/ 0 w 1447808"/>
              <a:gd name="connsiteY9" fmla="*/ 180976 h 365384"/>
              <a:gd name="connsiteX0" fmla="*/ 0 w 1447808"/>
              <a:gd name="connsiteY0" fmla="*/ 180976 h 361952"/>
              <a:gd name="connsiteX1" fmla="*/ 180976 w 1447808"/>
              <a:gd name="connsiteY1" fmla="*/ 0 h 361952"/>
              <a:gd name="connsiteX2" fmla="*/ 723904 w 1447808"/>
              <a:gd name="connsiteY2" fmla="*/ 0 h 361952"/>
              <a:gd name="connsiteX3" fmla="*/ 1266832 w 1447808"/>
              <a:gd name="connsiteY3" fmla="*/ 0 h 361952"/>
              <a:gd name="connsiteX4" fmla="*/ 1447808 w 1447808"/>
              <a:gd name="connsiteY4" fmla="*/ 180976 h 361952"/>
              <a:gd name="connsiteX5" fmla="*/ 1447808 w 1447808"/>
              <a:gd name="connsiteY5" fmla="*/ 180976 h 361952"/>
              <a:gd name="connsiteX6" fmla="*/ 1266832 w 1447808"/>
              <a:gd name="connsiteY6" fmla="*/ 361952 h 361952"/>
              <a:gd name="connsiteX7" fmla="*/ 723904 w 1447808"/>
              <a:gd name="connsiteY7" fmla="*/ 361952 h 361952"/>
              <a:gd name="connsiteX8" fmla="*/ 180976 w 1447808"/>
              <a:gd name="connsiteY8" fmla="*/ 361952 h 361952"/>
              <a:gd name="connsiteX9" fmla="*/ 0 w 1447808"/>
              <a:gd name="connsiteY9" fmla="*/ 180976 h 361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47808" h="361952">
                <a:moveTo>
                  <a:pt x="0" y="180976"/>
                </a:moveTo>
                <a:lnTo>
                  <a:pt x="180976" y="0"/>
                </a:lnTo>
                <a:lnTo>
                  <a:pt x="723904" y="0"/>
                </a:lnTo>
                <a:lnTo>
                  <a:pt x="1266832" y="0"/>
                </a:lnTo>
                <a:lnTo>
                  <a:pt x="1447808" y="180976"/>
                </a:lnTo>
                <a:lnTo>
                  <a:pt x="1447808" y="180976"/>
                </a:lnTo>
                <a:lnTo>
                  <a:pt x="1266832" y="361952"/>
                </a:lnTo>
                <a:lnTo>
                  <a:pt x="723904" y="361952"/>
                </a:lnTo>
                <a:lnTo>
                  <a:pt x="180976" y="361952"/>
                </a:lnTo>
                <a:lnTo>
                  <a:pt x="0" y="180976"/>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anchor="ctr"/>
          <a:lstStyle/>
          <a:p>
            <a:pPr algn="ctr">
              <a:defRPr/>
            </a:pPr>
            <a:r>
              <a:rPr lang="it-IT" sz="1000" dirty="0">
                <a:solidFill>
                  <a:schemeClr val="tx1"/>
                </a:solidFill>
                <a:cs typeface="Segoe UI" pitchFamily="34" charset="0"/>
              </a:rPr>
              <a:t>Caso semplice? (3)</a:t>
            </a:r>
          </a:p>
        </p:txBody>
      </p:sp>
      <p:cxnSp>
        <p:nvCxnSpPr>
          <p:cNvPr id="71" name="Connettore 1 19">
            <a:extLst>
              <a:ext uri="{FF2B5EF4-FFF2-40B4-BE49-F238E27FC236}">
                <a16:creationId xmlns:a16="http://schemas.microsoft.com/office/drawing/2014/main" id="{81AC07E6-29F1-4936-939C-8362E1073E4F}"/>
              </a:ext>
            </a:extLst>
          </p:cNvPr>
          <p:cNvCxnSpPr>
            <a:cxnSpLocks/>
            <a:stCxn id="64" idx="4"/>
            <a:endCxn id="72" idx="1"/>
          </p:cNvCxnSpPr>
          <p:nvPr/>
        </p:nvCxnSpPr>
        <p:spPr>
          <a:xfrm>
            <a:off x="10839919" y="5015123"/>
            <a:ext cx="458426" cy="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2" name="Connettore pagina esterna 71">
            <a:extLst>
              <a:ext uri="{FF2B5EF4-FFF2-40B4-BE49-F238E27FC236}">
                <a16:creationId xmlns:a16="http://schemas.microsoft.com/office/drawing/2014/main" id="{3A386D0B-4AFE-46B4-88A7-40F2FDA79414}"/>
              </a:ext>
            </a:extLst>
          </p:cNvPr>
          <p:cNvSpPr/>
          <p:nvPr/>
        </p:nvSpPr>
        <p:spPr>
          <a:xfrm>
            <a:off x="11298345" y="4834148"/>
            <a:ext cx="287337" cy="361950"/>
          </a:xfrm>
          <a:prstGeom prst="flowChartOffpageConnector">
            <a:avLst/>
          </a:prstGeom>
          <a:solidFill>
            <a:schemeClr val="accent4">
              <a:lumMod val="50000"/>
              <a:lumOff val="50000"/>
            </a:schemeClr>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b="1" dirty="0">
                <a:solidFill>
                  <a:srgbClr val="FFFFFF"/>
                </a:solidFill>
                <a:cs typeface="Segoe UI" pitchFamily="34" charset="0"/>
              </a:rPr>
              <a:t>B</a:t>
            </a:r>
          </a:p>
        </p:txBody>
      </p:sp>
      <p:sp>
        <p:nvSpPr>
          <p:cNvPr id="74" name="Elaborazione 73">
            <a:extLst>
              <a:ext uri="{FF2B5EF4-FFF2-40B4-BE49-F238E27FC236}">
                <a16:creationId xmlns:a16="http://schemas.microsoft.com/office/drawing/2014/main" id="{DE8334B5-5E0E-4BE1-AEF8-37D560C62D32}"/>
              </a:ext>
            </a:extLst>
          </p:cNvPr>
          <p:cNvSpPr/>
          <p:nvPr/>
        </p:nvSpPr>
        <p:spPr>
          <a:xfrm>
            <a:off x="10900238" y="5062737"/>
            <a:ext cx="361950" cy="180975"/>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defRPr/>
            </a:pPr>
            <a:r>
              <a:rPr lang="it-IT" sz="1000" dirty="0">
                <a:solidFill>
                  <a:schemeClr val="tx1"/>
                </a:solidFill>
                <a:cs typeface="Segoe UI" pitchFamily="34" charset="0"/>
              </a:rPr>
              <a:t>NO</a:t>
            </a:r>
          </a:p>
        </p:txBody>
      </p:sp>
      <p:sp>
        <p:nvSpPr>
          <p:cNvPr id="125" name="Figura a mano libera 46">
            <a:extLst>
              <a:ext uri="{FF2B5EF4-FFF2-40B4-BE49-F238E27FC236}">
                <a16:creationId xmlns:a16="http://schemas.microsoft.com/office/drawing/2014/main" id="{08AC2701-1969-486C-9F6D-35129BB9E344}"/>
              </a:ext>
            </a:extLst>
          </p:cNvPr>
          <p:cNvSpPr/>
          <p:nvPr/>
        </p:nvSpPr>
        <p:spPr>
          <a:xfrm>
            <a:off x="665144" y="662512"/>
            <a:ext cx="904875" cy="180975"/>
          </a:xfrm>
          <a:custGeom>
            <a:avLst/>
            <a:gdLst>
              <a:gd name="connsiteX0" fmla="*/ 0 w 904880"/>
              <a:gd name="connsiteY0" fmla="*/ 90490 h 542928"/>
              <a:gd name="connsiteX1" fmla="*/ 26504 w 904880"/>
              <a:gd name="connsiteY1" fmla="*/ 26504 h 542928"/>
              <a:gd name="connsiteX2" fmla="*/ 90490 w 904880"/>
              <a:gd name="connsiteY2" fmla="*/ 0 h 542928"/>
              <a:gd name="connsiteX3" fmla="*/ 814390 w 904880"/>
              <a:gd name="connsiteY3" fmla="*/ 0 h 542928"/>
              <a:gd name="connsiteX4" fmla="*/ 878376 w 904880"/>
              <a:gd name="connsiteY4" fmla="*/ 26504 h 542928"/>
              <a:gd name="connsiteX5" fmla="*/ 904880 w 904880"/>
              <a:gd name="connsiteY5" fmla="*/ 90490 h 542928"/>
              <a:gd name="connsiteX6" fmla="*/ 904880 w 904880"/>
              <a:gd name="connsiteY6" fmla="*/ 452438 h 542928"/>
              <a:gd name="connsiteX7" fmla="*/ 878376 w 904880"/>
              <a:gd name="connsiteY7" fmla="*/ 516424 h 542928"/>
              <a:gd name="connsiteX8" fmla="*/ 814390 w 904880"/>
              <a:gd name="connsiteY8" fmla="*/ 542928 h 542928"/>
              <a:gd name="connsiteX9" fmla="*/ 90490 w 904880"/>
              <a:gd name="connsiteY9" fmla="*/ 542928 h 542928"/>
              <a:gd name="connsiteX10" fmla="*/ 26504 w 904880"/>
              <a:gd name="connsiteY10" fmla="*/ 516424 h 542928"/>
              <a:gd name="connsiteX11" fmla="*/ 0 w 904880"/>
              <a:gd name="connsiteY11" fmla="*/ 452438 h 542928"/>
              <a:gd name="connsiteX12" fmla="*/ 0 w 904880"/>
              <a:gd name="connsiteY12"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90490 w 904880"/>
              <a:gd name="connsiteY10" fmla="*/ 542928 h 542928"/>
              <a:gd name="connsiteX11" fmla="*/ 26504 w 904880"/>
              <a:gd name="connsiteY11" fmla="*/ 516424 h 542928"/>
              <a:gd name="connsiteX12" fmla="*/ 0 w 904880"/>
              <a:gd name="connsiteY12" fmla="*/ 452438 h 542928"/>
              <a:gd name="connsiteX13" fmla="*/ 0 w 904880"/>
              <a:gd name="connsiteY13"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4829 w 904880"/>
              <a:gd name="connsiteY10" fmla="*/ 542927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2504 w 904880"/>
              <a:gd name="connsiteY7" fmla="*/ 269083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11 w 904880"/>
              <a:gd name="connsiteY15" fmla="*/ 269083 h 542928"/>
              <a:gd name="connsiteX16" fmla="*/ 0 w 904880"/>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814394 w 904884"/>
              <a:gd name="connsiteY4" fmla="*/ 0 h 542928"/>
              <a:gd name="connsiteX5" fmla="*/ 878380 w 904884"/>
              <a:gd name="connsiteY5" fmla="*/ 26504 h 542928"/>
              <a:gd name="connsiteX6" fmla="*/ 904884 w 904884"/>
              <a:gd name="connsiteY6" fmla="*/ 90490 h 542928"/>
              <a:gd name="connsiteX7" fmla="*/ 904884 w 904884"/>
              <a:gd name="connsiteY7" fmla="*/ 271464 h 542928"/>
              <a:gd name="connsiteX8" fmla="*/ 904884 w 904884"/>
              <a:gd name="connsiteY8" fmla="*/ 452438 h 542928"/>
              <a:gd name="connsiteX9" fmla="*/ 878380 w 904884"/>
              <a:gd name="connsiteY9" fmla="*/ 516424 h 542928"/>
              <a:gd name="connsiteX10" fmla="*/ 814394 w 904884"/>
              <a:gd name="connsiteY10" fmla="*/ 542928 h 542928"/>
              <a:gd name="connsiteX11" fmla="*/ 452444 w 904884"/>
              <a:gd name="connsiteY11" fmla="*/ 542928 h 542928"/>
              <a:gd name="connsiteX12" fmla="*/ 90494 w 904884"/>
              <a:gd name="connsiteY12" fmla="*/ 542928 h 542928"/>
              <a:gd name="connsiteX13" fmla="*/ 26508 w 904884"/>
              <a:gd name="connsiteY13" fmla="*/ 516424 h 542928"/>
              <a:gd name="connsiteX14" fmla="*/ 4 w 904884"/>
              <a:gd name="connsiteY14" fmla="*/ 452438 h 542928"/>
              <a:gd name="connsiteX15" fmla="*/ 4 w 904884"/>
              <a:gd name="connsiteY15" fmla="*/ 271464 h 542928"/>
              <a:gd name="connsiteX16" fmla="*/ 4 w 904884"/>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0577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5308"/>
              <a:gd name="connsiteX1" fmla="*/ 26508 w 904884"/>
              <a:gd name="connsiteY1" fmla="*/ 26504 h 545308"/>
              <a:gd name="connsiteX2" fmla="*/ 90494 w 904884"/>
              <a:gd name="connsiteY2" fmla="*/ 0 h 545308"/>
              <a:gd name="connsiteX3" fmla="*/ 452444 w 904884"/>
              <a:gd name="connsiteY3" fmla="*/ 0 h 545308"/>
              <a:gd name="connsiteX4" fmla="*/ 685815 w 904884"/>
              <a:gd name="connsiteY4" fmla="*/ 2 h 545308"/>
              <a:gd name="connsiteX5" fmla="*/ 814394 w 904884"/>
              <a:gd name="connsiteY5" fmla="*/ 0 h 545308"/>
              <a:gd name="connsiteX6" fmla="*/ 878380 w 904884"/>
              <a:gd name="connsiteY6" fmla="*/ 26504 h 545308"/>
              <a:gd name="connsiteX7" fmla="*/ 904884 w 904884"/>
              <a:gd name="connsiteY7" fmla="*/ 90490 h 545308"/>
              <a:gd name="connsiteX8" fmla="*/ 904884 w 904884"/>
              <a:gd name="connsiteY8" fmla="*/ 271464 h 545308"/>
              <a:gd name="connsiteX9" fmla="*/ 904884 w 904884"/>
              <a:gd name="connsiteY9" fmla="*/ 452438 h 545308"/>
              <a:gd name="connsiteX10" fmla="*/ 878380 w 904884"/>
              <a:gd name="connsiteY10" fmla="*/ 516424 h 545308"/>
              <a:gd name="connsiteX11" fmla="*/ 814394 w 904884"/>
              <a:gd name="connsiteY11" fmla="*/ 542928 h 545308"/>
              <a:gd name="connsiteX12" fmla="*/ 695340 w 904884"/>
              <a:gd name="connsiteY12" fmla="*/ 542927 h 545308"/>
              <a:gd name="connsiteX13" fmla="*/ 452444 w 904884"/>
              <a:gd name="connsiteY13" fmla="*/ 542928 h 545308"/>
              <a:gd name="connsiteX14" fmla="*/ 219090 w 904884"/>
              <a:gd name="connsiteY14" fmla="*/ 545308 h 545308"/>
              <a:gd name="connsiteX15" fmla="*/ 90494 w 904884"/>
              <a:gd name="connsiteY15" fmla="*/ 542928 h 545308"/>
              <a:gd name="connsiteX16" fmla="*/ 26508 w 904884"/>
              <a:gd name="connsiteY16" fmla="*/ 516424 h 545308"/>
              <a:gd name="connsiteX17" fmla="*/ 4 w 904884"/>
              <a:gd name="connsiteY17" fmla="*/ 452438 h 545308"/>
              <a:gd name="connsiteX18" fmla="*/ 4 w 904884"/>
              <a:gd name="connsiteY18" fmla="*/ 271464 h 545308"/>
              <a:gd name="connsiteX19" fmla="*/ 4 w 904884"/>
              <a:gd name="connsiteY19" fmla="*/ 90490 h 54530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76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1932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4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9077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2870 h 545308"/>
              <a:gd name="connsiteX1" fmla="*/ 26508 w 904884"/>
              <a:gd name="connsiteY1" fmla="*/ 28884 h 545308"/>
              <a:gd name="connsiteX2" fmla="*/ 90494 w 904884"/>
              <a:gd name="connsiteY2" fmla="*/ 2380 h 545308"/>
              <a:gd name="connsiteX3" fmla="*/ 216704 w 904884"/>
              <a:gd name="connsiteY3" fmla="*/ 0 h 545308"/>
              <a:gd name="connsiteX4" fmla="*/ 452444 w 904884"/>
              <a:gd name="connsiteY4" fmla="*/ 2380 h 545308"/>
              <a:gd name="connsiteX5" fmla="*/ 685815 w 904884"/>
              <a:gd name="connsiteY5" fmla="*/ 2382 h 545308"/>
              <a:gd name="connsiteX6" fmla="*/ 814394 w 904884"/>
              <a:gd name="connsiteY6" fmla="*/ 2380 h 545308"/>
              <a:gd name="connsiteX7" fmla="*/ 878380 w 904884"/>
              <a:gd name="connsiteY7" fmla="*/ 28884 h 545308"/>
              <a:gd name="connsiteX8" fmla="*/ 904884 w 904884"/>
              <a:gd name="connsiteY8" fmla="*/ 92870 h 545308"/>
              <a:gd name="connsiteX9" fmla="*/ 904884 w 904884"/>
              <a:gd name="connsiteY9" fmla="*/ 273844 h 545308"/>
              <a:gd name="connsiteX10" fmla="*/ 904884 w 904884"/>
              <a:gd name="connsiteY10" fmla="*/ 454818 h 545308"/>
              <a:gd name="connsiteX11" fmla="*/ 878380 w 904884"/>
              <a:gd name="connsiteY11" fmla="*/ 518804 h 545308"/>
              <a:gd name="connsiteX12" fmla="*/ 814394 w 904884"/>
              <a:gd name="connsiteY12" fmla="*/ 545308 h 545308"/>
              <a:gd name="connsiteX13" fmla="*/ 695340 w 904884"/>
              <a:gd name="connsiteY13" fmla="*/ 545307 h 545308"/>
              <a:gd name="connsiteX14" fmla="*/ 452444 w 904884"/>
              <a:gd name="connsiteY14" fmla="*/ 545308 h 545308"/>
              <a:gd name="connsiteX15" fmla="*/ 219077 w 904884"/>
              <a:gd name="connsiteY15" fmla="*/ 545308 h 545308"/>
              <a:gd name="connsiteX16" fmla="*/ 90494 w 904884"/>
              <a:gd name="connsiteY16" fmla="*/ 545308 h 545308"/>
              <a:gd name="connsiteX17" fmla="*/ 26508 w 904884"/>
              <a:gd name="connsiteY17" fmla="*/ 518804 h 545308"/>
              <a:gd name="connsiteX18" fmla="*/ 4 w 904884"/>
              <a:gd name="connsiteY18" fmla="*/ 454818 h 545308"/>
              <a:gd name="connsiteX19" fmla="*/ 4 w 904884"/>
              <a:gd name="connsiteY19" fmla="*/ 273844 h 545308"/>
              <a:gd name="connsiteX20" fmla="*/ 4 w 904884"/>
              <a:gd name="connsiteY20" fmla="*/ 92870 h 545308"/>
              <a:gd name="connsiteX0" fmla="*/ 4 w 904884"/>
              <a:gd name="connsiteY0" fmla="*/ 90490 h 542928"/>
              <a:gd name="connsiteX1" fmla="*/ 26508 w 904884"/>
              <a:gd name="connsiteY1" fmla="*/ 26504 h 542928"/>
              <a:gd name="connsiteX2" fmla="*/ 90494 w 904884"/>
              <a:gd name="connsiteY2" fmla="*/ 0 h 542928"/>
              <a:gd name="connsiteX3" fmla="*/ 27146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 name="connsiteX0" fmla="*/ 4 w 904884"/>
              <a:gd name="connsiteY0" fmla="*/ 90490 h 542928"/>
              <a:gd name="connsiteX1" fmla="*/ 26508 w 904884"/>
              <a:gd name="connsiteY1" fmla="*/ 26504 h 542928"/>
              <a:gd name="connsiteX2" fmla="*/ 90494 w 904884"/>
              <a:gd name="connsiteY2" fmla="*/ 0 h 542928"/>
              <a:gd name="connsiteX3" fmla="*/ 21431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04884" h="542928">
                <a:moveTo>
                  <a:pt x="4" y="90490"/>
                </a:moveTo>
                <a:cubicBezTo>
                  <a:pt x="4" y="66491"/>
                  <a:pt x="9538" y="43474"/>
                  <a:pt x="26508" y="26504"/>
                </a:cubicBezTo>
                <a:cubicBezTo>
                  <a:pt x="43478" y="9534"/>
                  <a:pt x="58795" y="4814"/>
                  <a:pt x="90494" y="0"/>
                </a:cubicBezTo>
                <a:lnTo>
                  <a:pt x="214314" y="0"/>
                </a:lnTo>
                <a:lnTo>
                  <a:pt x="452444" y="0"/>
                </a:lnTo>
                <a:lnTo>
                  <a:pt x="685815" y="2"/>
                </a:lnTo>
                <a:lnTo>
                  <a:pt x="814394" y="0"/>
                </a:lnTo>
                <a:cubicBezTo>
                  <a:pt x="838393" y="0"/>
                  <a:pt x="861410" y="9534"/>
                  <a:pt x="878380" y="26504"/>
                </a:cubicBezTo>
                <a:cubicBezTo>
                  <a:pt x="895350" y="43474"/>
                  <a:pt x="900863" y="50060"/>
                  <a:pt x="904884" y="90490"/>
                </a:cubicBezTo>
                <a:lnTo>
                  <a:pt x="904884" y="271464"/>
                </a:lnTo>
                <a:lnTo>
                  <a:pt x="904884" y="452438"/>
                </a:lnTo>
                <a:cubicBezTo>
                  <a:pt x="904884" y="476437"/>
                  <a:pt x="895350" y="499454"/>
                  <a:pt x="878380" y="516424"/>
                </a:cubicBezTo>
                <a:cubicBezTo>
                  <a:pt x="861410" y="533394"/>
                  <a:pt x="844901" y="538511"/>
                  <a:pt x="814394" y="542928"/>
                </a:cubicBezTo>
                <a:lnTo>
                  <a:pt x="695340" y="542927"/>
                </a:lnTo>
                <a:lnTo>
                  <a:pt x="452444" y="542928"/>
                </a:lnTo>
                <a:lnTo>
                  <a:pt x="219077" y="542928"/>
                </a:lnTo>
                <a:lnTo>
                  <a:pt x="90494" y="542928"/>
                </a:lnTo>
                <a:cubicBezTo>
                  <a:pt x="66495" y="542928"/>
                  <a:pt x="43478" y="533394"/>
                  <a:pt x="26508" y="516424"/>
                </a:cubicBezTo>
                <a:cubicBezTo>
                  <a:pt x="9538" y="499454"/>
                  <a:pt x="4420" y="493662"/>
                  <a:pt x="4" y="452438"/>
                </a:cubicBezTo>
                <a:cubicBezTo>
                  <a:pt x="8" y="391320"/>
                  <a:pt x="0" y="332582"/>
                  <a:pt x="4" y="271464"/>
                </a:cubicBezTo>
                <a:cubicBezTo>
                  <a:pt x="0" y="211933"/>
                  <a:pt x="8" y="150021"/>
                  <a:pt x="4" y="90490"/>
                </a:cubicBezTo>
                <a:close/>
              </a:path>
            </a:pathLst>
          </a:cu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fontAlgn="auto">
              <a:spcBef>
                <a:spcPts val="0"/>
              </a:spcBef>
              <a:spcAft>
                <a:spcPts val="0"/>
              </a:spcAft>
              <a:defRPr/>
            </a:pPr>
            <a:r>
              <a:rPr lang="it-IT" sz="1200" b="1" dirty="0">
                <a:solidFill>
                  <a:schemeClr val="tx1"/>
                </a:solidFill>
                <a:cs typeface="Segoe UI" pitchFamily="34" charset="0"/>
              </a:rPr>
              <a:t>Cliente</a:t>
            </a:r>
          </a:p>
        </p:txBody>
      </p:sp>
      <p:sp>
        <p:nvSpPr>
          <p:cNvPr id="130" name="Elaborazione 129">
            <a:extLst>
              <a:ext uri="{FF2B5EF4-FFF2-40B4-BE49-F238E27FC236}">
                <a16:creationId xmlns:a16="http://schemas.microsoft.com/office/drawing/2014/main" id="{E979E168-67CD-4FD6-9603-6C6EC21788CD}"/>
              </a:ext>
            </a:extLst>
          </p:cNvPr>
          <p:cNvSpPr/>
          <p:nvPr/>
        </p:nvSpPr>
        <p:spPr>
          <a:xfrm>
            <a:off x="361581" y="1151690"/>
            <a:ext cx="1512000" cy="504000"/>
          </a:xfrm>
          <a:prstGeom prst="flowChartProcess">
            <a:avLst/>
          </a:pr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it-IT" sz="1000" dirty="0">
                <a:solidFill>
                  <a:schemeClr val="tx1"/>
                </a:solidFill>
                <a:cs typeface="Segoe UI" pitchFamily="34" charset="0"/>
              </a:rPr>
              <a:t>Comunicazione PIN, DN e carattere di controllo</a:t>
            </a:r>
          </a:p>
        </p:txBody>
      </p:sp>
      <p:sp>
        <p:nvSpPr>
          <p:cNvPr id="132" name="Figura a mano libera 53">
            <a:extLst>
              <a:ext uri="{FF2B5EF4-FFF2-40B4-BE49-F238E27FC236}">
                <a16:creationId xmlns:a16="http://schemas.microsoft.com/office/drawing/2014/main" id="{F37DC941-49A5-458D-8351-7FF625A90E95}"/>
              </a:ext>
            </a:extLst>
          </p:cNvPr>
          <p:cNvSpPr/>
          <p:nvPr/>
        </p:nvSpPr>
        <p:spPr>
          <a:xfrm flipH="1">
            <a:off x="2487182" y="1628033"/>
            <a:ext cx="1447800" cy="361950"/>
          </a:xfrm>
          <a:custGeom>
            <a:avLst/>
            <a:gdLst>
              <a:gd name="connsiteX0" fmla="*/ 0 w 1447808"/>
              <a:gd name="connsiteY0" fmla="*/ 180976 h 361952"/>
              <a:gd name="connsiteX1" fmla="*/ 180976 w 1447808"/>
              <a:gd name="connsiteY1" fmla="*/ 0 h 361952"/>
              <a:gd name="connsiteX2" fmla="*/ 1266832 w 1447808"/>
              <a:gd name="connsiteY2" fmla="*/ 0 h 361952"/>
              <a:gd name="connsiteX3" fmla="*/ 1447808 w 1447808"/>
              <a:gd name="connsiteY3" fmla="*/ 180976 h 361952"/>
              <a:gd name="connsiteX4" fmla="*/ 1447808 w 1447808"/>
              <a:gd name="connsiteY4" fmla="*/ 180976 h 361952"/>
              <a:gd name="connsiteX5" fmla="*/ 1266832 w 1447808"/>
              <a:gd name="connsiteY5" fmla="*/ 361952 h 361952"/>
              <a:gd name="connsiteX6" fmla="*/ 180976 w 1447808"/>
              <a:gd name="connsiteY6" fmla="*/ 361952 h 361952"/>
              <a:gd name="connsiteX7" fmla="*/ 0 w 1447808"/>
              <a:gd name="connsiteY7" fmla="*/ 180976 h 361952"/>
              <a:gd name="connsiteX0" fmla="*/ 0 w 1447808"/>
              <a:gd name="connsiteY0" fmla="*/ 180976 h 365384"/>
              <a:gd name="connsiteX1" fmla="*/ 180976 w 1447808"/>
              <a:gd name="connsiteY1" fmla="*/ 0 h 365384"/>
              <a:gd name="connsiteX2" fmla="*/ 1266832 w 1447808"/>
              <a:gd name="connsiteY2" fmla="*/ 0 h 365384"/>
              <a:gd name="connsiteX3" fmla="*/ 1447808 w 1447808"/>
              <a:gd name="connsiteY3" fmla="*/ 180976 h 365384"/>
              <a:gd name="connsiteX4" fmla="*/ 1447808 w 1447808"/>
              <a:gd name="connsiteY4" fmla="*/ 180976 h 365384"/>
              <a:gd name="connsiteX5" fmla="*/ 1266832 w 1447808"/>
              <a:gd name="connsiteY5" fmla="*/ 361952 h 365384"/>
              <a:gd name="connsiteX6" fmla="*/ 724480 w 1447808"/>
              <a:gd name="connsiteY6" fmla="*/ 365384 h 365384"/>
              <a:gd name="connsiteX7" fmla="*/ 180976 w 1447808"/>
              <a:gd name="connsiteY7" fmla="*/ 361952 h 365384"/>
              <a:gd name="connsiteX8" fmla="*/ 0 w 1447808"/>
              <a:gd name="connsiteY8" fmla="*/ 180976 h 365384"/>
              <a:gd name="connsiteX0" fmla="*/ 0 w 1447808"/>
              <a:gd name="connsiteY0" fmla="*/ 181352 h 365760"/>
              <a:gd name="connsiteX1" fmla="*/ 180976 w 1447808"/>
              <a:gd name="connsiteY1" fmla="*/ 376 h 365760"/>
              <a:gd name="connsiteX2" fmla="*/ 669616 w 1447808"/>
              <a:gd name="connsiteY2" fmla="*/ 0 h 365760"/>
              <a:gd name="connsiteX3" fmla="*/ 1266832 w 1447808"/>
              <a:gd name="connsiteY3" fmla="*/ 376 h 365760"/>
              <a:gd name="connsiteX4" fmla="*/ 1447808 w 1447808"/>
              <a:gd name="connsiteY4" fmla="*/ 181352 h 365760"/>
              <a:gd name="connsiteX5" fmla="*/ 1447808 w 1447808"/>
              <a:gd name="connsiteY5" fmla="*/ 181352 h 365760"/>
              <a:gd name="connsiteX6" fmla="*/ 1266832 w 1447808"/>
              <a:gd name="connsiteY6" fmla="*/ 362328 h 365760"/>
              <a:gd name="connsiteX7" fmla="*/ 724480 w 1447808"/>
              <a:gd name="connsiteY7" fmla="*/ 365760 h 365760"/>
              <a:gd name="connsiteX8" fmla="*/ 180976 w 1447808"/>
              <a:gd name="connsiteY8" fmla="*/ 362328 h 365760"/>
              <a:gd name="connsiteX9" fmla="*/ 0 w 1447808"/>
              <a:gd name="connsiteY9" fmla="*/ 181352 h 365760"/>
              <a:gd name="connsiteX0" fmla="*/ 0 w 1447808"/>
              <a:gd name="connsiteY0" fmla="*/ 180976 h 365384"/>
              <a:gd name="connsiteX1" fmla="*/ 180976 w 1447808"/>
              <a:gd name="connsiteY1" fmla="*/ 0 h 365384"/>
              <a:gd name="connsiteX2" fmla="*/ 723904 w 1447808"/>
              <a:gd name="connsiteY2" fmla="*/ 0 h 365384"/>
              <a:gd name="connsiteX3" fmla="*/ 1266832 w 1447808"/>
              <a:gd name="connsiteY3" fmla="*/ 0 h 365384"/>
              <a:gd name="connsiteX4" fmla="*/ 1447808 w 1447808"/>
              <a:gd name="connsiteY4" fmla="*/ 180976 h 365384"/>
              <a:gd name="connsiteX5" fmla="*/ 1447808 w 1447808"/>
              <a:gd name="connsiteY5" fmla="*/ 180976 h 365384"/>
              <a:gd name="connsiteX6" fmla="*/ 1266832 w 1447808"/>
              <a:gd name="connsiteY6" fmla="*/ 361952 h 365384"/>
              <a:gd name="connsiteX7" fmla="*/ 724480 w 1447808"/>
              <a:gd name="connsiteY7" fmla="*/ 365384 h 365384"/>
              <a:gd name="connsiteX8" fmla="*/ 180976 w 1447808"/>
              <a:gd name="connsiteY8" fmla="*/ 361952 h 365384"/>
              <a:gd name="connsiteX9" fmla="*/ 0 w 1447808"/>
              <a:gd name="connsiteY9" fmla="*/ 180976 h 365384"/>
              <a:gd name="connsiteX0" fmla="*/ 0 w 1447808"/>
              <a:gd name="connsiteY0" fmla="*/ 180976 h 361952"/>
              <a:gd name="connsiteX1" fmla="*/ 180976 w 1447808"/>
              <a:gd name="connsiteY1" fmla="*/ 0 h 361952"/>
              <a:gd name="connsiteX2" fmla="*/ 723904 w 1447808"/>
              <a:gd name="connsiteY2" fmla="*/ 0 h 361952"/>
              <a:gd name="connsiteX3" fmla="*/ 1266832 w 1447808"/>
              <a:gd name="connsiteY3" fmla="*/ 0 h 361952"/>
              <a:gd name="connsiteX4" fmla="*/ 1447808 w 1447808"/>
              <a:gd name="connsiteY4" fmla="*/ 180976 h 361952"/>
              <a:gd name="connsiteX5" fmla="*/ 1447808 w 1447808"/>
              <a:gd name="connsiteY5" fmla="*/ 180976 h 361952"/>
              <a:gd name="connsiteX6" fmla="*/ 1266832 w 1447808"/>
              <a:gd name="connsiteY6" fmla="*/ 361952 h 361952"/>
              <a:gd name="connsiteX7" fmla="*/ 723904 w 1447808"/>
              <a:gd name="connsiteY7" fmla="*/ 361952 h 361952"/>
              <a:gd name="connsiteX8" fmla="*/ 180976 w 1447808"/>
              <a:gd name="connsiteY8" fmla="*/ 361952 h 361952"/>
              <a:gd name="connsiteX9" fmla="*/ 0 w 1447808"/>
              <a:gd name="connsiteY9" fmla="*/ 180976 h 361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47808" h="361952">
                <a:moveTo>
                  <a:pt x="0" y="180976"/>
                </a:moveTo>
                <a:lnTo>
                  <a:pt x="180976" y="0"/>
                </a:lnTo>
                <a:lnTo>
                  <a:pt x="723904" y="0"/>
                </a:lnTo>
                <a:lnTo>
                  <a:pt x="1266832" y="0"/>
                </a:lnTo>
                <a:lnTo>
                  <a:pt x="1447808" y="180976"/>
                </a:lnTo>
                <a:lnTo>
                  <a:pt x="1447808" y="180976"/>
                </a:lnTo>
                <a:lnTo>
                  <a:pt x="1266832" y="361952"/>
                </a:lnTo>
                <a:lnTo>
                  <a:pt x="723904" y="361952"/>
                </a:lnTo>
                <a:lnTo>
                  <a:pt x="180976" y="361952"/>
                </a:lnTo>
                <a:lnTo>
                  <a:pt x="0" y="180976"/>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anchor="ctr"/>
          <a:lstStyle/>
          <a:p>
            <a:pPr algn="ctr" fontAlgn="auto">
              <a:spcBef>
                <a:spcPts val="0"/>
              </a:spcBef>
              <a:spcAft>
                <a:spcPts val="0"/>
              </a:spcAft>
              <a:defRPr/>
            </a:pPr>
            <a:r>
              <a:rPr lang="it-IT" sz="1000" dirty="0">
                <a:solidFill>
                  <a:schemeClr val="tx1"/>
                </a:solidFill>
                <a:cs typeface="Segoe UI" pitchFamily="34" charset="0"/>
              </a:rPr>
              <a:t>Verifica carattere di controllo</a:t>
            </a:r>
          </a:p>
        </p:txBody>
      </p:sp>
      <p:cxnSp>
        <p:nvCxnSpPr>
          <p:cNvPr id="133" name="Connettore 1 54">
            <a:extLst>
              <a:ext uri="{FF2B5EF4-FFF2-40B4-BE49-F238E27FC236}">
                <a16:creationId xmlns:a16="http://schemas.microsoft.com/office/drawing/2014/main" id="{1928ED2D-67EF-40B2-BB89-04B21B87C52E}"/>
              </a:ext>
            </a:extLst>
          </p:cNvPr>
          <p:cNvCxnSpPr>
            <a:cxnSpLocks/>
            <a:stCxn id="130" idx="3"/>
            <a:endCxn id="132" idx="2"/>
          </p:cNvCxnSpPr>
          <p:nvPr/>
        </p:nvCxnSpPr>
        <p:spPr>
          <a:xfrm>
            <a:off x="1873581" y="1403690"/>
            <a:ext cx="1337501" cy="224343"/>
          </a:xfrm>
          <a:prstGeom prst="bentConnector3">
            <a:avLst>
              <a:gd name="adj1" fmla="val 50000"/>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4" name="Connettore 1 54">
            <a:extLst>
              <a:ext uri="{FF2B5EF4-FFF2-40B4-BE49-F238E27FC236}">
                <a16:creationId xmlns:a16="http://schemas.microsoft.com/office/drawing/2014/main" id="{853804A0-E3E6-4CC0-B6E7-FA2F6D18EB59}"/>
              </a:ext>
            </a:extLst>
          </p:cNvPr>
          <p:cNvCxnSpPr>
            <a:cxnSpLocks/>
            <a:stCxn id="132" idx="4"/>
            <a:endCxn id="130" idx="2"/>
          </p:cNvCxnSpPr>
          <p:nvPr/>
        </p:nvCxnSpPr>
        <p:spPr>
          <a:xfrm rot="10800000">
            <a:off x="1117582" y="1655690"/>
            <a:ext cx="1369601" cy="153318"/>
          </a:xfrm>
          <a:prstGeom prst="bentConnector2">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5" name="Elaborazione 134">
            <a:extLst>
              <a:ext uri="{FF2B5EF4-FFF2-40B4-BE49-F238E27FC236}">
                <a16:creationId xmlns:a16="http://schemas.microsoft.com/office/drawing/2014/main" id="{5F9CFFF4-00F7-4F05-8D8D-C6AC2BCC888C}"/>
              </a:ext>
            </a:extLst>
          </p:cNvPr>
          <p:cNvSpPr/>
          <p:nvPr/>
        </p:nvSpPr>
        <p:spPr>
          <a:xfrm>
            <a:off x="2142080" y="1864458"/>
            <a:ext cx="361950" cy="180975"/>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r" fontAlgn="auto">
              <a:spcBef>
                <a:spcPts val="0"/>
              </a:spcBef>
              <a:spcAft>
                <a:spcPts val="0"/>
              </a:spcAft>
              <a:defRPr/>
            </a:pPr>
            <a:r>
              <a:rPr lang="it-IT" sz="1000" dirty="0">
                <a:solidFill>
                  <a:schemeClr val="tx1"/>
                </a:solidFill>
                <a:cs typeface="Segoe UI" pitchFamily="34" charset="0"/>
              </a:rPr>
              <a:t>KO</a:t>
            </a:r>
          </a:p>
        </p:txBody>
      </p:sp>
      <p:cxnSp>
        <p:nvCxnSpPr>
          <p:cNvPr id="137" name="Connettore 1 79">
            <a:extLst>
              <a:ext uri="{FF2B5EF4-FFF2-40B4-BE49-F238E27FC236}">
                <a16:creationId xmlns:a16="http://schemas.microsoft.com/office/drawing/2014/main" id="{CF5C4CBE-6B4D-48CC-A5C1-7D147BDF0682}"/>
              </a:ext>
            </a:extLst>
          </p:cNvPr>
          <p:cNvCxnSpPr>
            <a:cxnSpLocks/>
            <a:stCxn id="132" idx="7"/>
            <a:endCxn id="8" idx="0"/>
          </p:cNvCxnSpPr>
          <p:nvPr/>
        </p:nvCxnSpPr>
        <p:spPr>
          <a:xfrm>
            <a:off x="3211082" y="1989983"/>
            <a:ext cx="0" cy="271337"/>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8" name="Elaborazione 137">
            <a:extLst>
              <a:ext uri="{FF2B5EF4-FFF2-40B4-BE49-F238E27FC236}">
                <a16:creationId xmlns:a16="http://schemas.microsoft.com/office/drawing/2014/main" id="{2529394E-BF46-478A-BA67-2291BF185A18}"/>
              </a:ext>
            </a:extLst>
          </p:cNvPr>
          <p:cNvSpPr/>
          <p:nvPr/>
        </p:nvSpPr>
        <p:spPr>
          <a:xfrm>
            <a:off x="3288986" y="2035164"/>
            <a:ext cx="361950" cy="180975"/>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fontAlgn="auto">
              <a:spcBef>
                <a:spcPts val="0"/>
              </a:spcBef>
              <a:spcAft>
                <a:spcPts val="0"/>
              </a:spcAft>
              <a:defRPr/>
            </a:pPr>
            <a:r>
              <a:rPr lang="it-IT" sz="1000" dirty="0">
                <a:solidFill>
                  <a:schemeClr val="tx1"/>
                </a:solidFill>
                <a:cs typeface="Segoe UI" pitchFamily="34" charset="0"/>
              </a:rPr>
              <a:t>OK</a:t>
            </a:r>
          </a:p>
        </p:txBody>
      </p:sp>
      <p:sp>
        <p:nvSpPr>
          <p:cNvPr id="140" name="Connettore pagina esterna 139">
            <a:extLst>
              <a:ext uri="{FF2B5EF4-FFF2-40B4-BE49-F238E27FC236}">
                <a16:creationId xmlns:a16="http://schemas.microsoft.com/office/drawing/2014/main" id="{CBDF3377-C5D9-4E0F-B49B-FC05C6B7C5F2}"/>
              </a:ext>
            </a:extLst>
          </p:cNvPr>
          <p:cNvSpPr/>
          <p:nvPr/>
        </p:nvSpPr>
        <p:spPr>
          <a:xfrm>
            <a:off x="9940251" y="5601625"/>
            <a:ext cx="287337" cy="361950"/>
          </a:xfrm>
          <a:prstGeom prst="flowChartOffpageConnector">
            <a:avLst/>
          </a:prstGeom>
          <a:solidFill>
            <a:schemeClr val="accent4">
              <a:lumMod val="50000"/>
              <a:lumOff val="50000"/>
            </a:schemeClr>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b="1" dirty="0">
                <a:solidFill>
                  <a:srgbClr val="FFFFFF"/>
                </a:solidFill>
                <a:cs typeface="Segoe UI" pitchFamily="34" charset="0"/>
              </a:rPr>
              <a:t>A</a:t>
            </a:r>
          </a:p>
        </p:txBody>
      </p:sp>
      <p:sp>
        <p:nvSpPr>
          <p:cNvPr id="141" name="Elaborazione 140">
            <a:extLst>
              <a:ext uri="{FF2B5EF4-FFF2-40B4-BE49-F238E27FC236}">
                <a16:creationId xmlns:a16="http://schemas.microsoft.com/office/drawing/2014/main" id="{FE1810D1-4FF9-4055-8C86-B20F479D528D}"/>
              </a:ext>
            </a:extLst>
          </p:cNvPr>
          <p:cNvSpPr/>
          <p:nvPr/>
        </p:nvSpPr>
        <p:spPr>
          <a:xfrm>
            <a:off x="10107209" y="5327150"/>
            <a:ext cx="361950" cy="180975"/>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SI</a:t>
            </a:r>
          </a:p>
        </p:txBody>
      </p:sp>
      <p:cxnSp>
        <p:nvCxnSpPr>
          <p:cNvPr id="142" name="Connettore 1 90">
            <a:extLst>
              <a:ext uri="{FF2B5EF4-FFF2-40B4-BE49-F238E27FC236}">
                <a16:creationId xmlns:a16="http://schemas.microsoft.com/office/drawing/2014/main" id="{0610736E-1CEC-46BA-A401-8E23F94CE427}"/>
              </a:ext>
            </a:extLst>
          </p:cNvPr>
          <p:cNvCxnSpPr>
            <a:cxnSpLocks/>
            <a:stCxn id="64" idx="7"/>
            <a:endCxn id="140" idx="0"/>
          </p:cNvCxnSpPr>
          <p:nvPr/>
        </p:nvCxnSpPr>
        <p:spPr>
          <a:xfrm>
            <a:off x="10083919" y="5267123"/>
            <a:ext cx="1" cy="334502"/>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31431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igura a mano libera 47">
            <a:extLst>
              <a:ext uri="{FF2B5EF4-FFF2-40B4-BE49-F238E27FC236}">
                <a16:creationId xmlns:a16="http://schemas.microsoft.com/office/drawing/2014/main" id="{25359DF6-F373-415C-A4BF-6FE84B6D053E}"/>
              </a:ext>
            </a:extLst>
          </p:cNvPr>
          <p:cNvSpPr/>
          <p:nvPr/>
        </p:nvSpPr>
        <p:spPr>
          <a:xfrm>
            <a:off x="2755760" y="658179"/>
            <a:ext cx="904875" cy="180975"/>
          </a:xfrm>
          <a:custGeom>
            <a:avLst/>
            <a:gdLst>
              <a:gd name="connsiteX0" fmla="*/ 0 w 904880"/>
              <a:gd name="connsiteY0" fmla="*/ 90490 h 542928"/>
              <a:gd name="connsiteX1" fmla="*/ 26504 w 904880"/>
              <a:gd name="connsiteY1" fmla="*/ 26504 h 542928"/>
              <a:gd name="connsiteX2" fmla="*/ 90490 w 904880"/>
              <a:gd name="connsiteY2" fmla="*/ 0 h 542928"/>
              <a:gd name="connsiteX3" fmla="*/ 814390 w 904880"/>
              <a:gd name="connsiteY3" fmla="*/ 0 h 542928"/>
              <a:gd name="connsiteX4" fmla="*/ 878376 w 904880"/>
              <a:gd name="connsiteY4" fmla="*/ 26504 h 542928"/>
              <a:gd name="connsiteX5" fmla="*/ 904880 w 904880"/>
              <a:gd name="connsiteY5" fmla="*/ 90490 h 542928"/>
              <a:gd name="connsiteX6" fmla="*/ 904880 w 904880"/>
              <a:gd name="connsiteY6" fmla="*/ 452438 h 542928"/>
              <a:gd name="connsiteX7" fmla="*/ 878376 w 904880"/>
              <a:gd name="connsiteY7" fmla="*/ 516424 h 542928"/>
              <a:gd name="connsiteX8" fmla="*/ 814390 w 904880"/>
              <a:gd name="connsiteY8" fmla="*/ 542928 h 542928"/>
              <a:gd name="connsiteX9" fmla="*/ 90490 w 904880"/>
              <a:gd name="connsiteY9" fmla="*/ 542928 h 542928"/>
              <a:gd name="connsiteX10" fmla="*/ 26504 w 904880"/>
              <a:gd name="connsiteY10" fmla="*/ 516424 h 542928"/>
              <a:gd name="connsiteX11" fmla="*/ 0 w 904880"/>
              <a:gd name="connsiteY11" fmla="*/ 452438 h 542928"/>
              <a:gd name="connsiteX12" fmla="*/ 0 w 904880"/>
              <a:gd name="connsiteY12"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90490 w 904880"/>
              <a:gd name="connsiteY10" fmla="*/ 542928 h 542928"/>
              <a:gd name="connsiteX11" fmla="*/ 26504 w 904880"/>
              <a:gd name="connsiteY11" fmla="*/ 516424 h 542928"/>
              <a:gd name="connsiteX12" fmla="*/ 0 w 904880"/>
              <a:gd name="connsiteY12" fmla="*/ 452438 h 542928"/>
              <a:gd name="connsiteX13" fmla="*/ 0 w 904880"/>
              <a:gd name="connsiteY13"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4829 w 904880"/>
              <a:gd name="connsiteY10" fmla="*/ 542927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2504 w 904880"/>
              <a:gd name="connsiteY7" fmla="*/ 269083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11 w 904880"/>
              <a:gd name="connsiteY15" fmla="*/ 269083 h 542928"/>
              <a:gd name="connsiteX16" fmla="*/ 0 w 904880"/>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814394 w 904884"/>
              <a:gd name="connsiteY4" fmla="*/ 0 h 542928"/>
              <a:gd name="connsiteX5" fmla="*/ 878380 w 904884"/>
              <a:gd name="connsiteY5" fmla="*/ 26504 h 542928"/>
              <a:gd name="connsiteX6" fmla="*/ 904884 w 904884"/>
              <a:gd name="connsiteY6" fmla="*/ 90490 h 542928"/>
              <a:gd name="connsiteX7" fmla="*/ 904884 w 904884"/>
              <a:gd name="connsiteY7" fmla="*/ 271464 h 542928"/>
              <a:gd name="connsiteX8" fmla="*/ 904884 w 904884"/>
              <a:gd name="connsiteY8" fmla="*/ 452438 h 542928"/>
              <a:gd name="connsiteX9" fmla="*/ 878380 w 904884"/>
              <a:gd name="connsiteY9" fmla="*/ 516424 h 542928"/>
              <a:gd name="connsiteX10" fmla="*/ 814394 w 904884"/>
              <a:gd name="connsiteY10" fmla="*/ 542928 h 542928"/>
              <a:gd name="connsiteX11" fmla="*/ 452444 w 904884"/>
              <a:gd name="connsiteY11" fmla="*/ 542928 h 542928"/>
              <a:gd name="connsiteX12" fmla="*/ 90494 w 904884"/>
              <a:gd name="connsiteY12" fmla="*/ 542928 h 542928"/>
              <a:gd name="connsiteX13" fmla="*/ 26508 w 904884"/>
              <a:gd name="connsiteY13" fmla="*/ 516424 h 542928"/>
              <a:gd name="connsiteX14" fmla="*/ 4 w 904884"/>
              <a:gd name="connsiteY14" fmla="*/ 452438 h 542928"/>
              <a:gd name="connsiteX15" fmla="*/ 4 w 904884"/>
              <a:gd name="connsiteY15" fmla="*/ 271464 h 542928"/>
              <a:gd name="connsiteX16" fmla="*/ 4 w 904884"/>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0577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5308"/>
              <a:gd name="connsiteX1" fmla="*/ 26508 w 904884"/>
              <a:gd name="connsiteY1" fmla="*/ 26504 h 545308"/>
              <a:gd name="connsiteX2" fmla="*/ 90494 w 904884"/>
              <a:gd name="connsiteY2" fmla="*/ 0 h 545308"/>
              <a:gd name="connsiteX3" fmla="*/ 452444 w 904884"/>
              <a:gd name="connsiteY3" fmla="*/ 0 h 545308"/>
              <a:gd name="connsiteX4" fmla="*/ 685815 w 904884"/>
              <a:gd name="connsiteY4" fmla="*/ 2 h 545308"/>
              <a:gd name="connsiteX5" fmla="*/ 814394 w 904884"/>
              <a:gd name="connsiteY5" fmla="*/ 0 h 545308"/>
              <a:gd name="connsiteX6" fmla="*/ 878380 w 904884"/>
              <a:gd name="connsiteY6" fmla="*/ 26504 h 545308"/>
              <a:gd name="connsiteX7" fmla="*/ 904884 w 904884"/>
              <a:gd name="connsiteY7" fmla="*/ 90490 h 545308"/>
              <a:gd name="connsiteX8" fmla="*/ 904884 w 904884"/>
              <a:gd name="connsiteY8" fmla="*/ 271464 h 545308"/>
              <a:gd name="connsiteX9" fmla="*/ 904884 w 904884"/>
              <a:gd name="connsiteY9" fmla="*/ 452438 h 545308"/>
              <a:gd name="connsiteX10" fmla="*/ 878380 w 904884"/>
              <a:gd name="connsiteY10" fmla="*/ 516424 h 545308"/>
              <a:gd name="connsiteX11" fmla="*/ 814394 w 904884"/>
              <a:gd name="connsiteY11" fmla="*/ 542928 h 545308"/>
              <a:gd name="connsiteX12" fmla="*/ 695340 w 904884"/>
              <a:gd name="connsiteY12" fmla="*/ 542927 h 545308"/>
              <a:gd name="connsiteX13" fmla="*/ 452444 w 904884"/>
              <a:gd name="connsiteY13" fmla="*/ 542928 h 545308"/>
              <a:gd name="connsiteX14" fmla="*/ 219090 w 904884"/>
              <a:gd name="connsiteY14" fmla="*/ 545308 h 545308"/>
              <a:gd name="connsiteX15" fmla="*/ 90494 w 904884"/>
              <a:gd name="connsiteY15" fmla="*/ 542928 h 545308"/>
              <a:gd name="connsiteX16" fmla="*/ 26508 w 904884"/>
              <a:gd name="connsiteY16" fmla="*/ 516424 h 545308"/>
              <a:gd name="connsiteX17" fmla="*/ 4 w 904884"/>
              <a:gd name="connsiteY17" fmla="*/ 452438 h 545308"/>
              <a:gd name="connsiteX18" fmla="*/ 4 w 904884"/>
              <a:gd name="connsiteY18" fmla="*/ 271464 h 545308"/>
              <a:gd name="connsiteX19" fmla="*/ 4 w 904884"/>
              <a:gd name="connsiteY19" fmla="*/ 90490 h 54530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76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1932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4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9077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2870 h 545308"/>
              <a:gd name="connsiteX1" fmla="*/ 26508 w 904884"/>
              <a:gd name="connsiteY1" fmla="*/ 28884 h 545308"/>
              <a:gd name="connsiteX2" fmla="*/ 90494 w 904884"/>
              <a:gd name="connsiteY2" fmla="*/ 2380 h 545308"/>
              <a:gd name="connsiteX3" fmla="*/ 216704 w 904884"/>
              <a:gd name="connsiteY3" fmla="*/ 0 h 545308"/>
              <a:gd name="connsiteX4" fmla="*/ 452444 w 904884"/>
              <a:gd name="connsiteY4" fmla="*/ 2380 h 545308"/>
              <a:gd name="connsiteX5" fmla="*/ 685815 w 904884"/>
              <a:gd name="connsiteY5" fmla="*/ 2382 h 545308"/>
              <a:gd name="connsiteX6" fmla="*/ 814394 w 904884"/>
              <a:gd name="connsiteY6" fmla="*/ 2380 h 545308"/>
              <a:gd name="connsiteX7" fmla="*/ 878380 w 904884"/>
              <a:gd name="connsiteY7" fmla="*/ 28884 h 545308"/>
              <a:gd name="connsiteX8" fmla="*/ 904884 w 904884"/>
              <a:gd name="connsiteY8" fmla="*/ 92870 h 545308"/>
              <a:gd name="connsiteX9" fmla="*/ 904884 w 904884"/>
              <a:gd name="connsiteY9" fmla="*/ 273844 h 545308"/>
              <a:gd name="connsiteX10" fmla="*/ 904884 w 904884"/>
              <a:gd name="connsiteY10" fmla="*/ 454818 h 545308"/>
              <a:gd name="connsiteX11" fmla="*/ 878380 w 904884"/>
              <a:gd name="connsiteY11" fmla="*/ 518804 h 545308"/>
              <a:gd name="connsiteX12" fmla="*/ 814394 w 904884"/>
              <a:gd name="connsiteY12" fmla="*/ 545308 h 545308"/>
              <a:gd name="connsiteX13" fmla="*/ 695340 w 904884"/>
              <a:gd name="connsiteY13" fmla="*/ 545307 h 545308"/>
              <a:gd name="connsiteX14" fmla="*/ 452444 w 904884"/>
              <a:gd name="connsiteY14" fmla="*/ 545308 h 545308"/>
              <a:gd name="connsiteX15" fmla="*/ 219077 w 904884"/>
              <a:gd name="connsiteY15" fmla="*/ 545308 h 545308"/>
              <a:gd name="connsiteX16" fmla="*/ 90494 w 904884"/>
              <a:gd name="connsiteY16" fmla="*/ 545308 h 545308"/>
              <a:gd name="connsiteX17" fmla="*/ 26508 w 904884"/>
              <a:gd name="connsiteY17" fmla="*/ 518804 h 545308"/>
              <a:gd name="connsiteX18" fmla="*/ 4 w 904884"/>
              <a:gd name="connsiteY18" fmla="*/ 454818 h 545308"/>
              <a:gd name="connsiteX19" fmla="*/ 4 w 904884"/>
              <a:gd name="connsiteY19" fmla="*/ 273844 h 545308"/>
              <a:gd name="connsiteX20" fmla="*/ 4 w 904884"/>
              <a:gd name="connsiteY20" fmla="*/ 92870 h 545308"/>
              <a:gd name="connsiteX0" fmla="*/ 4 w 904884"/>
              <a:gd name="connsiteY0" fmla="*/ 90490 h 542928"/>
              <a:gd name="connsiteX1" fmla="*/ 26508 w 904884"/>
              <a:gd name="connsiteY1" fmla="*/ 26504 h 542928"/>
              <a:gd name="connsiteX2" fmla="*/ 90494 w 904884"/>
              <a:gd name="connsiteY2" fmla="*/ 0 h 542928"/>
              <a:gd name="connsiteX3" fmla="*/ 27146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 name="connsiteX0" fmla="*/ 4 w 904884"/>
              <a:gd name="connsiteY0" fmla="*/ 90490 h 542928"/>
              <a:gd name="connsiteX1" fmla="*/ 26508 w 904884"/>
              <a:gd name="connsiteY1" fmla="*/ 26504 h 542928"/>
              <a:gd name="connsiteX2" fmla="*/ 90494 w 904884"/>
              <a:gd name="connsiteY2" fmla="*/ 0 h 542928"/>
              <a:gd name="connsiteX3" fmla="*/ 21431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04884" h="542928">
                <a:moveTo>
                  <a:pt x="4" y="90490"/>
                </a:moveTo>
                <a:cubicBezTo>
                  <a:pt x="4" y="66491"/>
                  <a:pt x="9538" y="43474"/>
                  <a:pt x="26508" y="26504"/>
                </a:cubicBezTo>
                <a:cubicBezTo>
                  <a:pt x="43478" y="9534"/>
                  <a:pt x="58795" y="4814"/>
                  <a:pt x="90494" y="0"/>
                </a:cubicBezTo>
                <a:lnTo>
                  <a:pt x="214314" y="0"/>
                </a:lnTo>
                <a:lnTo>
                  <a:pt x="452444" y="0"/>
                </a:lnTo>
                <a:lnTo>
                  <a:pt x="685815" y="2"/>
                </a:lnTo>
                <a:lnTo>
                  <a:pt x="814394" y="0"/>
                </a:lnTo>
                <a:cubicBezTo>
                  <a:pt x="838393" y="0"/>
                  <a:pt x="861410" y="9534"/>
                  <a:pt x="878380" y="26504"/>
                </a:cubicBezTo>
                <a:cubicBezTo>
                  <a:pt x="895350" y="43474"/>
                  <a:pt x="900863" y="50060"/>
                  <a:pt x="904884" y="90490"/>
                </a:cubicBezTo>
                <a:lnTo>
                  <a:pt x="904884" y="271464"/>
                </a:lnTo>
                <a:lnTo>
                  <a:pt x="904884" y="452438"/>
                </a:lnTo>
                <a:cubicBezTo>
                  <a:pt x="904884" y="476437"/>
                  <a:pt x="895350" y="499454"/>
                  <a:pt x="878380" y="516424"/>
                </a:cubicBezTo>
                <a:cubicBezTo>
                  <a:pt x="861410" y="533394"/>
                  <a:pt x="844901" y="538511"/>
                  <a:pt x="814394" y="542928"/>
                </a:cubicBezTo>
                <a:lnTo>
                  <a:pt x="695340" y="542927"/>
                </a:lnTo>
                <a:lnTo>
                  <a:pt x="452444" y="542928"/>
                </a:lnTo>
                <a:lnTo>
                  <a:pt x="219077" y="542928"/>
                </a:lnTo>
                <a:lnTo>
                  <a:pt x="90494" y="542928"/>
                </a:lnTo>
                <a:cubicBezTo>
                  <a:pt x="66495" y="542928"/>
                  <a:pt x="43478" y="533394"/>
                  <a:pt x="26508" y="516424"/>
                </a:cubicBezTo>
                <a:cubicBezTo>
                  <a:pt x="9538" y="499454"/>
                  <a:pt x="4420" y="493662"/>
                  <a:pt x="4" y="452438"/>
                </a:cubicBezTo>
                <a:cubicBezTo>
                  <a:pt x="8" y="391320"/>
                  <a:pt x="0" y="332582"/>
                  <a:pt x="4" y="271464"/>
                </a:cubicBezTo>
                <a:cubicBezTo>
                  <a:pt x="0" y="211933"/>
                  <a:pt x="8" y="150021"/>
                  <a:pt x="4" y="90490"/>
                </a:cubicBezTo>
                <a:close/>
              </a:path>
            </a:pathLst>
          </a:cu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400" b="1" dirty="0" err="1">
                <a:solidFill>
                  <a:schemeClr val="tx1"/>
                </a:solidFill>
                <a:cs typeface="Segoe UI" pitchFamily="34" charset="0"/>
              </a:rPr>
              <a:t>OperatoreRecipient</a:t>
            </a:r>
            <a:endParaRPr lang="it-IT" sz="1400" b="1" dirty="0">
              <a:solidFill>
                <a:schemeClr val="tx1"/>
              </a:solidFill>
              <a:cs typeface="Segoe UI" pitchFamily="34" charset="0"/>
            </a:endParaRPr>
          </a:p>
        </p:txBody>
      </p:sp>
      <p:sp>
        <p:nvSpPr>
          <p:cNvPr id="5" name="Figura a mano libera 48">
            <a:extLst>
              <a:ext uri="{FF2B5EF4-FFF2-40B4-BE49-F238E27FC236}">
                <a16:creationId xmlns:a16="http://schemas.microsoft.com/office/drawing/2014/main" id="{C3B03044-F224-4C34-BB42-5B24EDD02017}"/>
              </a:ext>
            </a:extLst>
          </p:cNvPr>
          <p:cNvSpPr/>
          <p:nvPr/>
        </p:nvSpPr>
        <p:spPr>
          <a:xfrm>
            <a:off x="6308985" y="658179"/>
            <a:ext cx="904875" cy="180975"/>
          </a:xfrm>
          <a:custGeom>
            <a:avLst/>
            <a:gdLst>
              <a:gd name="connsiteX0" fmla="*/ 0 w 904880"/>
              <a:gd name="connsiteY0" fmla="*/ 90490 h 542928"/>
              <a:gd name="connsiteX1" fmla="*/ 26504 w 904880"/>
              <a:gd name="connsiteY1" fmla="*/ 26504 h 542928"/>
              <a:gd name="connsiteX2" fmla="*/ 90490 w 904880"/>
              <a:gd name="connsiteY2" fmla="*/ 0 h 542928"/>
              <a:gd name="connsiteX3" fmla="*/ 814390 w 904880"/>
              <a:gd name="connsiteY3" fmla="*/ 0 h 542928"/>
              <a:gd name="connsiteX4" fmla="*/ 878376 w 904880"/>
              <a:gd name="connsiteY4" fmla="*/ 26504 h 542928"/>
              <a:gd name="connsiteX5" fmla="*/ 904880 w 904880"/>
              <a:gd name="connsiteY5" fmla="*/ 90490 h 542928"/>
              <a:gd name="connsiteX6" fmla="*/ 904880 w 904880"/>
              <a:gd name="connsiteY6" fmla="*/ 452438 h 542928"/>
              <a:gd name="connsiteX7" fmla="*/ 878376 w 904880"/>
              <a:gd name="connsiteY7" fmla="*/ 516424 h 542928"/>
              <a:gd name="connsiteX8" fmla="*/ 814390 w 904880"/>
              <a:gd name="connsiteY8" fmla="*/ 542928 h 542928"/>
              <a:gd name="connsiteX9" fmla="*/ 90490 w 904880"/>
              <a:gd name="connsiteY9" fmla="*/ 542928 h 542928"/>
              <a:gd name="connsiteX10" fmla="*/ 26504 w 904880"/>
              <a:gd name="connsiteY10" fmla="*/ 516424 h 542928"/>
              <a:gd name="connsiteX11" fmla="*/ 0 w 904880"/>
              <a:gd name="connsiteY11" fmla="*/ 452438 h 542928"/>
              <a:gd name="connsiteX12" fmla="*/ 0 w 904880"/>
              <a:gd name="connsiteY12"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90490 w 904880"/>
              <a:gd name="connsiteY10" fmla="*/ 542928 h 542928"/>
              <a:gd name="connsiteX11" fmla="*/ 26504 w 904880"/>
              <a:gd name="connsiteY11" fmla="*/ 516424 h 542928"/>
              <a:gd name="connsiteX12" fmla="*/ 0 w 904880"/>
              <a:gd name="connsiteY12" fmla="*/ 452438 h 542928"/>
              <a:gd name="connsiteX13" fmla="*/ 0 w 904880"/>
              <a:gd name="connsiteY13"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4829 w 904880"/>
              <a:gd name="connsiteY10" fmla="*/ 542927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2504 w 904880"/>
              <a:gd name="connsiteY7" fmla="*/ 269083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11 w 904880"/>
              <a:gd name="connsiteY15" fmla="*/ 269083 h 542928"/>
              <a:gd name="connsiteX16" fmla="*/ 0 w 904880"/>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814394 w 904884"/>
              <a:gd name="connsiteY4" fmla="*/ 0 h 542928"/>
              <a:gd name="connsiteX5" fmla="*/ 878380 w 904884"/>
              <a:gd name="connsiteY5" fmla="*/ 26504 h 542928"/>
              <a:gd name="connsiteX6" fmla="*/ 904884 w 904884"/>
              <a:gd name="connsiteY6" fmla="*/ 90490 h 542928"/>
              <a:gd name="connsiteX7" fmla="*/ 904884 w 904884"/>
              <a:gd name="connsiteY7" fmla="*/ 271464 h 542928"/>
              <a:gd name="connsiteX8" fmla="*/ 904884 w 904884"/>
              <a:gd name="connsiteY8" fmla="*/ 452438 h 542928"/>
              <a:gd name="connsiteX9" fmla="*/ 878380 w 904884"/>
              <a:gd name="connsiteY9" fmla="*/ 516424 h 542928"/>
              <a:gd name="connsiteX10" fmla="*/ 814394 w 904884"/>
              <a:gd name="connsiteY10" fmla="*/ 542928 h 542928"/>
              <a:gd name="connsiteX11" fmla="*/ 452444 w 904884"/>
              <a:gd name="connsiteY11" fmla="*/ 542928 h 542928"/>
              <a:gd name="connsiteX12" fmla="*/ 90494 w 904884"/>
              <a:gd name="connsiteY12" fmla="*/ 542928 h 542928"/>
              <a:gd name="connsiteX13" fmla="*/ 26508 w 904884"/>
              <a:gd name="connsiteY13" fmla="*/ 516424 h 542928"/>
              <a:gd name="connsiteX14" fmla="*/ 4 w 904884"/>
              <a:gd name="connsiteY14" fmla="*/ 452438 h 542928"/>
              <a:gd name="connsiteX15" fmla="*/ 4 w 904884"/>
              <a:gd name="connsiteY15" fmla="*/ 271464 h 542928"/>
              <a:gd name="connsiteX16" fmla="*/ 4 w 904884"/>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0577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5308"/>
              <a:gd name="connsiteX1" fmla="*/ 26508 w 904884"/>
              <a:gd name="connsiteY1" fmla="*/ 26504 h 545308"/>
              <a:gd name="connsiteX2" fmla="*/ 90494 w 904884"/>
              <a:gd name="connsiteY2" fmla="*/ 0 h 545308"/>
              <a:gd name="connsiteX3" fmla="*/ 452444 w 904884"/>
              <a:gd name="connsiteY3" fmla="*/ 0 h 545308"/>
              <a:gd name="connsiteX4" fmla="*/ 685815 w 904884"/>
              <a:gd name="connsiteY4" fmla="*/ 2 h 545308"/>
              <a:gd name="connsiteX5" fmla="*/ 814394 w 904884"/>
              <a:gd name="connsiteY5" fmla="*/ 0 h 545308"/>
              <a:gd name="connsiteX6" fmla="*/ 878380 w 904884"/>
              <a:gd name="connsiteY6" fmla="*/ 26504 h 545308"/>
              <a:gd name="connsiteX7" fmla="*/ 904884 w 904884"/>
              <a:gd name="connsiteY7" fmla="*/ 90490 h 545308"/>
              <a:gd name="connsiteX8" fmla="*/ 904884 w 904884"/>
              <a:gd name="connsiteY8" fmla="*/ 271464 h 545308"/>
              <a:gd name="connsiteX9" fmla="*/ 904884 w 904884"/>
              <a:gd name="connsiteY9" fmla="*/ 452438 h 545308"/>
              <a:gd name="connsiteX10" fmla="*/ 878380 w 904884"/>
              <a:gd name="connsiteY10" fmla="*/ 516424 h 545308"/>
              <a:gd name="connsiteX11" fmla="*/ 814394 w 904884"/>
              <a:gd name="connsiteY11" fmla="*/ 542928 h 545308"/>
              <a:gd name="connsiteX12" fmla="*/ 695340 w 904884"/>
              <a:gd name="connsiteY12" fmla="*/ 542927 h 545308"/>
              <a:gd name="connsiteX13" fmla="*/ 452444 w 904884"/>
              <a:gd name="connsiteY13" fmla="*/ 542928 h 545308"/>
              <a:gd name="connsiteX14" fmla="*/ 219090 w 904884"/>
              <a:gd name="connsiteY14" fmla="*/ 545308 h 545308"/>
              <a:gd name="connsiteX15" fmla="*/ 90494 w 904884"/>
              <a:gd name="connsiteY15" fmla="*/ 542928 h 545308"/>
              <a:gd name="connsiteX16" fmla="*/ 26508 w 904884"/>
              <a:gd name="connsiteY16" fmla="*/ 516424 h 545308"/>
              <a:gd name="connsiteX17" fmla="*/ 4 w 904884"/>
              <a:gd name="connsiteY17" fmla="*/ 452438 h 545308"/>
              <a:gd name="connsiteX18" fmla="*/ 4 w 904884"/>
              <a:gd name="connsiteY18" fmla="*/ 271464 h 545308"/>
              <a:gd name="connsiteX19" fmla="*/ 4 w 904884"/>
              <a:gd name="connsiteY19" fmla="*/ 90490 h 54530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76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1932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4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9077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2870 h 545308"/>
              <a:gd name="connsiteX1" fmla="*/ 26508 w 904884"/>
              <a:gd name="connsiteY1" fmla="*/ 28884 h 545308"/>
              <a:gd name="connsiteX2" fmla="*/ 90494 w 904884"/>
              <a:gd name="connsiteY2" fmla="*/ 2380 h 545308"/>
              <a:gd name="connsiteX3" fmla="*/ 216704 w 904884"/>
              <a:gd name="connsiteY3" fmla="*/ 0 h 545308"/>
              <a:gd name="connsiteX4" fmla="*/ 452444 w 904884"/>
              <a:gd name="connsiteY4" fmla="*/ 2380 h 545308"/>
              <a:gd name="connsiteX5" fmla="*/ 685815 w 904884"/>
              <a:gd name="connsiteY5" fmla="*/ 2382 h 545308"/>
              <a:gd name="connsiteX6" fmla="*/ 814394 w 904884"/>
              <a:gd name="connsiteY6" fmla="*/ 2380 h 545308"/>
              <a:gd name="connsiteX7" fmla="*/ 878380 w 904884"/>
              <a:gd name="connsiteY7" fmla="*/ 28884 h 545308"/>
              <a:gd name="connsiteX8" fmla="*/ 904884 w 904884"/>
              <a:gd name="connsiteY8" fmla="*/ 92870 h 545308"/>
              <a:gd name="connsiteX9" fmla="*/ 904884 w 904884"/>
              <a:gd name="connsiteY9" fmla="*/ 273844 h 545308"/>
              <a:gd name="connsiteX10" fmla="*/ 904884 w 904884"/>
              <a:gd name="connsiteY10" fmla="*/ 454818 h 545308"/>
              <a:gd name="connsiteX11" fmla="*/ 878380 w 904884"/>
              <a:gd name="connsiteY11" fmla="*/ 518804 h 545308"/>
              <a:gd name="connsiteX12" fmla="*/ 814394 w 904884"/>
              <a:gd name="connsiteY12" fmla="*/ 545308 h 545308"/>
              <a:gd name="connsiteX13" fmla="*/ 695340 w 904884"/>
              <a:gd name="connsiteY13" fmla="*/ 545307 h 545308"/>
              <a:gd name="connsiteX14" fmla="*/ 452444 w 904884"/>
              <a:gd name="connsiteY14" fmla="*/ 545308 h 545308"/>
              <a:gd name="connsiteX15" fmla="*/ 219077 w 904884"/>
              <a:gd name="connsiteY15" fmla="*/ 545308 h 545308"/>
              <a:gd name="connsiteX16" fmla="*/ 90494 w 904884"/>
              <a:gd name="connsiteY16" fmla="*/ 545308 h 545308"/>
              <a:gd name="connsiteX17" fmla="*/ 26508 w 904884"/>
              <a:gd name="connsiteY17" fmla="*/ 518804 h 545308"/>
              <a:gd name="connsiteX18" fmla="*/ 4 w 904884"/>
              <a:gd name="connsiteY18" fmla="*/ 454818 h 545308"/>
              <a:gd name="connsiteX19" fmla="*/ 4 w 904884"/>
              <a:gd name="connsiteY19" fmla="*/ 273844 h 545308"/>
              <a:gd name="connsiteX20" fmla="*/ 4 w 904884"/>
              <a:gd name="connsiteY20" fmla="*/ 92870 h 545308"/>
              <a:gd name="connsiteX0" fmla="*/ 4 w 904884"/>
              <a:gd name="connsiteY0" fmla="*/ 90490 h 542928"/>
              <a:gd name="connsiteX1" fmla="*/ 26508 w 904884"/>
              <a:gd name="connsiteY1" fmla="*/ 26504 h 542928"/>
              <a:gd name="connsiteX2" fmla="*/ 90494 w 904884"/>
              <a:gd name="connsiteY2" fmla="*/ 0 h 542928"/>
              <a:gd name="connsiteX3" fmla="*/ 27146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 name="connsiteX0" fmla="*/ 4 w 904884"/>
              <a:gd name="connsiteY0" fmla="*/ 90490 h 542928"/>
              <a:gd name="connsiteX1" fmla="*/ 26508 w 904884"/>
              <a:gd name="connsiteY1" fmla="*/ 26504 h 542928"/>
              <a:gd name="connsiteX2" fmla="*/ 90494 w 904884"/>
              <a:gd name="connsiteY2" fmla="*/ 0 h 542928"/>
              <a:gd name="connsiteX3" fmla="*/ 21431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04884" h="542928">
                <a:moveTo>
                  <a:pt x="4" y="90490"/>
                </a:moveTo>
                <a:cubicBezTo>
                  <a:pt x="4" y="66491"/>
                  <a:pt x="9538" y="43474"/>
                  <a:pt x="26508" y="26504"/>
                </a:cubicBezTo>
                <a:cubicBezTo>
                  <a:pt x="43478" y="9534"/>
                  <a:pt x="58795" y="4814"/>
                  <a:pt x="90494" y="0"/>
                </a:cubicBezTo>
                <a:lnTo>
                  <a:pt x="214314" y="0"/>
                </a:lnTo>
                <a:lnTo>
                  <a:pt x="452444" y="0"/>
                </a:lnTo>
                <a:lnTo>
                  <a:pt x="685815" y="2"/>
                </a:lnTo>
                <a:lnTo>
                  <a:pt x="814394" y="0"/>
                </a:lnTo>
                <a:cubicBezTo>
                  <a:pt x="838393" y="0"/>
                  <a:pt x="861410" y="9534"/>
                  <a:pt x="878380" y="26504"/>
                </a:cubicBezTo>
                <a:cubicBezTo>
                  <a:pt x="895350" y="43474"/>
                  <a:pt x="900863" y="50060"/>
                  <a:pt x="904884" y="90490"/>
                </a:cubicBezTo>
                <a:lnTo>
                  <a:pt x="904884" y="271464"/>
                </a:lnTo>
                <a:lnTo>
                  <a:pt x="904884" y="452438"/>
                </a:lnTo>
                <a:cubicBezTo>
                  <a:pt x="904884" y="476437"/>
                  <a:pt x="895350" y="499454"/>
                  <a:pt x="878380" y="516424"/>
                </a:cubicBezTo>
                <a:cubicBezTo>
                  <a:pt x="861410" y="533394"/>
                  <a:pt x="844901" y="538511"/>
                  <a:pt x="814394" y="542928"/>
                </a:cubicBezTo>
                <a:lnTo>
                  <a:pt x="695340" y="542927"/>
                </a:lnTo>
                <a:lnTo>
                  <a:pt x="452444" y="542928"/>
                </a:lnTo>
                <a:lnTo>
                  <a:pt x="219077" y="542928"/>
                </a:lnTo>
                <a:lnTo>
                  <a:pt x="90494" y="542928"/>
                </a:lnTo>
                <a:cubicBezTo>
                  <a:pt x="66495" y="542928"/>
                  <a:pt x="43478" y="533394"/>
                  <a:pt x="26508" y="516424"/>
                </a:cubicBezTo>
                <a:cubicBezTo>
                  <a:pt x="9538" y="499454"/>
                  <a:pt x="4420" y="493662"/>
                  <a:pt x="4" y="452438"/>
                </a:cubicBezTo>
                <a:cubicBezTo>
                  <a:pt x="8" y="391320"/>
                  <a:pt x="0" y="332582"/>
                  <a:pt x="4" y="271464"/>
                </a:cubicBezTo>
                <a:cubicBezTo>
                  <a:pt x="0" y="211933"/>
                  <a:pt x="8" y="150021"/>
                  <a:pt x="4" y="90490"/>
                </a:cubicBezTo>
                <a:close/>
              </a:path>
            </a:pathLst>
          </a:cu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400" b="1" dirty="0" err="1">
                <a:solidFill>
                  <a:schemeClr val="tx1"/>
                </a:solidFill>
                <a:cs typeface="Segoe UI" pitchFamily="34" charset="0"/>
              </a:rPr>
              <a:t>OperatoreDonor</a:t>
            </a:r>
            <a:endParaRPr lang="it-IT" sz="1400" b="1" dirty="0">
              <a:solidFill>
                <a:schemeClr val="tx1"/>
              </a:solidFill>
              <a:cs typeface="Segoe UI" pitchFamily="34" charset="0"/>
            </a:endParaRPr>
          </a:p>
        </p:txBody>
      </p:sp>
      <p:sp>
        <p:nvSpPr>
          <p:cNvPr id="52" name="Figura a mano libera 24">
            <a:extLst>
              <a:ext uri="{FF2B5EF4-FFF2-40B4-BE49-F238E27FC236}">
                <a16:creationId xmlns:a16="http://schemas.microsoft.com/office/drawing/2014/main" id="{AD5783F6-C8A9-4C30-A179-041E84FC1932}"/>
              </a:ext>
            </a:extLst>
          </p:cNvPr>
          <p:cNvSpPr/>
          <p:nvPr/>
        </p:nvSpPr>
        <p:spPr>
          <a:xfrm>
            <a:off x="9351210" y="1717651"/>
            <a:ext cx="1512000" cy="504000"/>
          </a:xfrm>
          <a:custGeom>
            <a:avLst/>
            <a:gdLst>
              <a:gd name="connsiteX0" fmla="*/ 0 w 1447808"/>
              <a:gd name="connsiteY0" fmla="*/ 180976 h 361952"/>
              <a:gd name="connsiteX1" fmla="*/ 180976 w 1447808"/>
              <a:gd name="connsiteY1" fmla="*/ 0 h 361952"/>
              <a:gd name="connsiteX2" fmla="*/ 1266832 w 1447808"/>
              <a:gd name="connsiteY2" fmla="*/ 0 h 361952"/>
              <a:gd name="connsiteX3" fmla="*/ 1447808 w 1447808"/>
              <a:gd name="connsiteY3" fmla="*/ 180976 h 361952"/>
              <a:gd name="connsiteX4" fmla="*/ 1447808 w 1447808"/>
              <a:gd name="connsiteY4" fmla="*/ 180976 h 361952"/>
              <a:gd name="connsiteX5" fmla="*/ 1266832 w 1447808"/>
              <a:gd name="connsiteY5" fmla="*/ 361952 h 361952"/>
              <a:gd name="connsiteX6" fmla="*/ 180976 w 1447808"/>
              <a:gd name="connsiteY6" fmla="*/ 361952 h 361952"/>
              <a:gd name="connsiteX7" fmla="*/ 0 w 1447808"/>
              <a:gd name="connsiteY7" fmla="*/ 180976 h 361952"/>
              <a:gd name="connsiteX0" fmla="*/ 0 w 1447808"/>
              <a:gd name="connsiteY0" fmla="*/ 180976 h 365384"/>
              <a:gd name="connsiteX1" fmla="*/ 180976 w 1447808"/>
              <a:gd name="connsiteY1" fmla="*/ 0 h 365384"/>
              <a:gd name="connsiteX2" fmla="*/ 1266832 w 1447808"/>
              <a:gd name="connsiteY2" fmla="*/ 0 h 365384"/>
              <a:gd name="connsiteX3" fmla="*/ 1447808 w 1447808"/>
              <a:gd name="connsiteY3" fmla="*/ 180976 h 365384"/>
              <a:gd name="connsiteX4" fmla="*/ 1447808 w 1447808"/>
              <a:gd name="connsiteY4" fmla="*/ 180976 h 365384"/>
              <a:gd name="connsiteX5" fmla="*/ 1266832 w 1447808"/>
              <a:gd name="connsiteY5" fmla="*/ 361952 h 365384"/>
              <a:gd name="connsiteX6" fmla="*/ 724480 w 1447808"/>
              <a:gd name="connsiteY6" fmla="*/ 365384 h 365384"/>
              <a:gd name="connsiteX7" fmla="*/ 180976 w 1447808"/>
              <a:gd name="connsiteY7" fmla="*/ 361952 h 365384"/>
              <a:gd name="connsiteX8" fmla="*/ 0 w 1447808"/>
              <a:gd name="connsiteY8" fmla="*/ 180976 h 365384"/>
              <a:gd name="connsiteX0" fmla="*/ 0 w 1447808"/>
              <a:gd name="connsiteY0" fmla="*/ 181352 h 365760"/>
              <a:gd name="connsiteX1" fmla="*/ 180976 w 1447808"/>
              <a:gd name="connsiteY1" fmla="*/ 376 h 365760"/>
              <a:gd name="connsiteX2" fmla="*/ 669616 w 1447808"/>
              <a:gd name="connsiteY2" fmla="*/ 0 h 365760"/>
              <a:gd name="connsiteX3" fmla="*/ 1266832 w 1447808"/>
              <a:gd name="connsiteY3" fmla="*/ 376 h 365760"/>
              <a:gd name="connsiteX4" fmla="*/ 1447808 w 1447808"/>
              <a:gd name="connsiteY4" fmla="*/ 181352 h 365760"/>
              <a:gd name="connsiteX5" fmla="*/ 1447808 w 1447808"/>
              <a:gd name="connsiteY5" fmla="*/ 181352 h 365760"/>
              <a:gd name="connsiteX6" fmla="*/ 1266832 w 1447808"/>
              <a:gd name="connsiteY6" fmla="*/ 362328 h 365760"/>
              <a:gd name="connsiteX7" fmla="*/ 724480 w 1447808"/>
              <a:gd name="connsiteY7" fmla="*/ 365760 h 365760"/>
              <a:gd name="connsiteX8" fmla="*/ 180976 w 1447808"/>
              <a:gd name="connsiteY8" fmla="*/ 362328 h 365760"/>
              <a:gd name="connsiteX9" fmla="*/ 0 w 1447808"/>
              <a:gd name="connsiteY9" fmla="*/ 181352 h 365760"/>
              <a:gd name="connsiteX0" fmla="*/ 0 w 1447808"/>
              <a:gd name="connsiteY0" fmla="*/ 180976 h 365384"/>
              <a:gd name="connsiteX1" fmla="*/ 180976 w 1447808"/>
              <a:gd name="connsiteY1" fmla="*/ 0 h 365384"/>
              <a:gd name="connsiteX2" fmla="*/ 723904 w 1447808"/>
              <a:gd name="connsiteY2" fmla="*/ 0 h 365384"/>
              <a:gd name="connsiteX3" fmla="*/ 1266832 w 1447808"/>
              <a:gd name="connsiteY3" fmla="*/ 0 h 365384"/>
              <a:gd name="connsiteX4" fmla="*/ 1447808 w 1447808"/>
              <a:gd name="connsiteY4" fmla="*/ 180976 h 365384"/>
              <a:gd name="connsiteX5" fmla="*/ 1447808 w 1447808"/>
              <a:gd name="connsiteY5" fmla="*/ 180976 h 365384"/>
              <a:gd name="connsiteX6" fmla="*/ 1266832 w 1447808"/>
              <a:gd name="connsiteY6" fmla="*/ 361952 h 365384"/>
              <a:gd name="connsiteX7" fmla="*/ 724480 w 1447808"/>
              <a:gd name="connsiteY7" fmla="*/ 365384 h 365384"/>
              <a:gd name="connsiteX8" fmla="*/ 180976 w 1447808"/>
              <a:gd name="connsiteY8" fmla="*/ 361952 h 365384"/>
              <a:gd name="connsiteX9" fmla="*/ 0 w 1447808"/>
              <a:gd name="connsiteY9" fmla="*/ 180976 h 365384"/>
              <a:gd name="connsiteX0" fmla="*/ 0 w 1447808"/>
              <a:gd name="connsiteY0" fmla="*/ 180976 h 361952"/>
              <a:gd name="connsiteX1" fmla="*/ 180976 w 1447808"/>
              <a:gd name="connsiteY1" fmla="*/ 0 h 361952"/>
              <a:gd name="connsiteX2" fmla="*/ 723904 w 1447808"/>
              <a:gd name="connsiteY2" fmla="*/ 0 h 361952"/>
              <a:gd name="connsiteX3" fmla="*/ 1266832 w 1447808"/>
              <a:gd name="connsiteY3" fmla="*/ 0 h 361952"/>
              <a:gd name="connsiteX4" fmla="*/ 1447808 w 1447808"/>
              <a:gd name="connsiteY4" fmla="*/ 180976 h 361952"/>
              <a:gd name="connsiteX5" fmla="*/ 1447808 w 1447808"/>
              <a:gd name="connsiteY5" fmla="*/ 180976 h 361952"/>
              <a:gd name="connsiteX6" fmla="*/ 1266832 w 1447808"/>
              <a:gd name="connsiteY6" fmla="*/ 361952 h 361952"/>
              <a:gd name="connsiteX7" fmla="*/ 723904 w 1447808"/>
              <a:gd name="connsiteY7" fmla="*/ 361952 h 361952"/>
              <a:gd name="connsiteX8" fmla="*/ 180976 w 1447808"/>
              <a:gd name="connsiteY8" fmla="*/ 361952 h 361952"/>
              <a:gd name="connsiteX9" fmla="*/ 0 w 1447808"/>
              <a:gd name="connsiteY9" fmla="*/ 180976 h 361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47808" h="361952">
                <a:moveTo>
                  <a:pt x="0" y="180976"/>
                </a:moveTo>
                <a:lnTo>
                  <a:pt x="180976" y="0"/>
                </a:lnTo>
                <a:lnTo>
                  <a:pt x="723904" y="0"/>
                </a:lnTo>
                <a:lnTo>
                  <a:pt x="1266832" y="0"/>
                </a:lnTo>
                <a:lnTo>
                  <a:pt x="1447808" y="180976"/>
                </a:lnTo>
                <a:lnTo>
                  <a:pt x="1447808" y="180976"/>
                </a:lnTo>
                <a:lnTo>
                  <a:pt x="1266832" y="361952"/>
                </a:lnTo>
                <a:lnTo>
                  <a:pt x="723904" y="361952"/>
                </a:lnTo>
                <a:lnTo>
                  <a:pt x="180976" y="361952"/>
                </a:lnTo>
                <a:lnTo>
                  <a:pt x="0" y="180976"/>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anchor="ctr"/>
          <a:lstStyle/>
          <a:p>
            <a:pPr algn="ctr">
              <a:defRPr/>
            </a:pPr>
            <a:r>
              <a:rPr lang="it-IT" sz="1000" dirty="0">
                <a:solidFill>
                  <a:schemeClr val="tx1"/>
                </a:solidFill>
                <a:cs typeface="Segoe UI" pitchFamily="34" charset="0"/>
              </a:rPr>
              <a:t>Verifiche tecniche e codice segreto (4)</a:t>
            </a:r>
          </a:p>
        </p:txBody>
      </p:sp>
      <p:sp>
        <p:nvSpPr>
          <p:cNvPr id="54" name="Figura a mano libera 14">
            <a:extLst>
              <a:ext uri="{FF2B5EF4-FFF2-40B4-BE49-F238E27FC236}">
                <a16:creationId xmlns:a16="http://schemas.microsoft.com/office/drawing/2014/main" id="{9D41AA07-F3F9-4606-8DF7-A4C311DCFF9E}"/>
              </a:ext>
            </a:extLst>
          </p:cNvPr>
          <p:cNvSpPr/>
          <p:nvPr/>
        </p:nvSpPr>
        <p:spPr>
          <a:xfrm>
            <a:off x="6021392" y="1717651"/>
            <a:ext cx="1512000" cy="50400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847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9403 w 10000"/>
              <a:gd name="connsiteY3" fmla="*/ 5469 h 10000"/>
              <a:gd name="connsiteX4" fmla="*/ 8847 w 10000"/>
              <a:gd name="connsiteY4" fmla="*/ 10000 h 10000"/>
              <a:gd name="connsiteX5" fmla="*/ 0 w 10000"/>
              <a:gd name="connsiteY5" fmla="*/ 10000 h 10000"/>
              <a:gd name="connsiteX0" fmla="*/ 0 w 10000"/>
              <a:gd name="connsiteY0" fmla="*/ 10000 h 10000"/>
              <a:gd name="connsiteX1" fmla="*/ 655 w 10000"/>
              <a:gd name="connsiteY1" fmla="*/ 4205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0 w 10000"/>
              <a:gd name="connsiteY7" fmla="*/ 10210 h 1021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4936 w 10000"/>
              <a:gd name="connsiteY7" fmla="*/ 10105 h 10210"/>
              <a:gd name="connsiteX8" fmla="*/ 0 w 10000"/>
              <a:gd name="connsiteY8" fmla="*/ 10210 h 1021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4936 w 10000"/>
              <a:gd name="connsiteY7" fmla="*/ 9895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5000 w 10000"/>
              <a:gd name="connsiteY7" fmla="*/ 10000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24 w 10000"/>
              <a:gd name="connsiteY5" fmla="*/ 5000 h 10000"/>
              <a:gd name="connsiteX6" fmla="*/ 8847 w 10000"/>
              <a:gd name="connsiteY6" fmla="*/ 10000 h 10000"/>
              <a:gd name="connsiteX7" fmla="*/ 5000 w 10000"/>
              <a:gd name="connsiteY7" fmla="*/ 10000 h 10000"/>
              <a:gd name="connsiteX8" fmla="*/ 0 w 10000"/>
              <a:gd name="connsiteY8"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0" h="10000">
                <a:moveTo>
                  <a:pt x="0" y="10000"/>
                </a:moveTo>
                <a:cubicBezTo>
                  <a:pt x="218" y="8068"/>
                  <a:pt x="414" y="6932"/>
                  <a:pt x="632" y="5000"/>
                </a:cubicBezTo>
                <a:cubicBezTo>
                  <a:pt x="843" y="3333"/>
                  <a:pt x="1053" y="1667"/>
                  <a:pt x="1264" y="0"/>
                </a:cubicBezTo>
                <a:lnTo>
                  <a:pt x="5000" y="0"/>
                </a:lnTo>
                <a:lnTo>
                  <a:pt x="10000" y="0"/>
                </a:lnTo>
                <a:cubicBezTo>
                  <a:pt x="9826" y="1667"/>
                  <a:pt x="9598" y="3333"/>
                  <a:pt x="9424" y="5000"/>
                </a:cubicBezTo>
                <a:cubicBezTo>
                  <a:pt x="9239" y="6510"/>
                  <a:pt x="9032" y="8490"/>
                  <a:pt x="8847" y="10000"/>
                </a:cubicBezTo>
                <a:lnTo>
                  <a:pt x="5000" y="10000"/>
                </a:lnTo>
                <a:lnTo>
                  <a:pt x="0" y="10000"/>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Notifica KO</a:t>
            </a:r>
          </a:p>
          <a:p>
            <a:pPr algn="ctr">
              <a:defRPr/>
            </a:pPr>
            <a:r>
              <a:rPr lang="it-IT" sz="1000" dirty="0">
                <a:solidFill>
                  <a:schemeClr val="tx1"/>
                </a:solidFill>
                <a:cs typeface="Segoe UI" pitchFamily="34" charset="0"/>
              </a:rPr>
              <a:t>tecnico o per codice segreto (5)</a:t>
            </a:r>
          </a:p>
        </p:txBody>
      </p:sp>
      <p:cxnSp>
        <p:nvCxnSpPr>
          <p:cNvPr id="55" name="Connettore 1 16">
            <a:extLst>
              <a:ext uri="{FF2B5EF4-FFF2-40B4-BE49-F238E27FC236}">
                <a16:creationId xmlns:a16="http://schemas.microsoft.com/office/drawing/2014/main" id="{D30F794F-EE1F-4F18-8FDE-D1852A12DB2A}"/>
              </a:ext>
            </a:extLst>
          </p:cNvPr>
          <p:cNvCxnSpPr>
            <a:cxnSpLocks/>
            <a:stCxn id="52" idx="0"/>
            <a:endCxn id="54" idx="5"/>
          </p:cNvCxnSpPr>
          <p:nvPr/>
        </p:nvCxnSpPr>
        <p:spPr>
          <a:xfrm flipH="1">
            <a:off x="7446301" y="1969651"/>
            <a:ext cx="1904909" cy="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6" name="Elaborazione 55">
            <a:extLst>
              <a:ext uri="{FF2B5EF4-FFF2-40B4-BE49-F238E27FC236}">
                <a16:creationId xmlns:a16="http://schemas.microsoft.com/office/drawing/2014/main" id="{620104E3-6515-40CA-A717-4FD947CD274D}"/>
              </a:ext>
            </a:extLst>
          </p:cNvPr>
          <p:cNvSpPr/>
          <p:nvPr/>
        </p:nvSpPr>
        <p:spPr>
          <a:xfrm>
            <a:off x="8962423" y="2010892"/>
            <a:ext cx="361950" cy="180975"/>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r">
              <a:defRPr/>
            </a:pPr>
            <a:r>
              <a:rPr lang="it-IT" sz="1000" dirty="0">
                <a:solidFill>
                  <a:schemeClr val="tx1"/>
                </a:solidFill>
                <a:cs typeface="Segoe UI" pitchFamily="34" charset="0"/>
              </a:rPr>
              <a:t>KO</a:t>
            </a:r>
          </a:p>
        </p:txBody>
      </p:sp>
      <p:sp>
        <p:nvSpPr>
          <p:cNvPr id="57" name="Elaborazione 56">
            <a:extLst>
              <a:ext uri="{FF2B5EF4-FFF2-40B4-BE49-F238E27FC236}">
                <a16:creationId xmlns:a16="http://schemas.microsoft.com/office/drawing/2014/main" id="{232BB489-00C8-45FF-A861-CA68B65352D1}"/>
              </a:ext>
            </a:extLst>
          </p:cNvPr>
          <p:cNvSpPr/>
          <p:nvPr/>
        </p:nvSpPr>
        <p:spPr>
          <a:xfrm>
            <a:off x="7969107" y="1723557"/>
            <a:ext cx="947839" cy="204074"/>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t</a:t>
            </a:r>
            <a:r>
              <a:rPr lang="it-IT" sz="1000" baseline="-25000" dirty="0">
                <a:solidFill>
                  <a:schemeClr val="tx1"/>
                </a:solidFill>
                <a:cs typeface="Segoe UI" pitchFamily="34" charset="0"/>
              </a:rPr>
              <a:t>2 </a:t>
            </a:r>
            <a:r>
              <a:rPr lang="it-IT" sz="1000" dirty="0">
                <a:solidFill>
                  <a:schemeClr val="tx1"/>
                </a:solidFill>
                <a:cs typeface="Segoe UI" pitchFamily="34" charset="0"/>
              </a:rPr>
              <a:t>= t</a:t>
            </a:r>
            <a:r>
              <a:rPr lang="it-IT" sz="1000" baseline="-25000" dirty="0">
                <a:solidFill>
                  <a:schemeClr val="tx1"/>
                </a:solidFill>
                <a:cs typeface="Segoe UI" pitchFamily="34" charset="0"/>
              </a:rPr>
              <a:t>1 </a:t>
            </a:r>
            <a:r>
              <a:rPr lang="it-IT" sz="1000" dirty="0">
                <a:solidFill>
                  <a:schemeClr val="tx1"/>
                </a:solidFill>
                <a:cs typeface="Segoe UI" pitchFamily="34" charset="0"/>
              </a:rPr>
              <a:t>+ 1</a:t>
            </a:r>
            <a:r>
              <a:rPr lang="it-IT" sz="1000" baseline="-25000" dirty="0">
                <a:solidFill>
                  <a:schemeClr val="tx1"/>
                </a:solidFill>
                <a:cs typeface="Segoe UI" pitchFamily="34" charset="0"/>
              </a:rPr>
              <a:t>  </a:t>
            </a:r>
            <a:endParaRPr lang="it-IT" sz="1000" dirty="0">
              <a:solidFill>
                <a:schemeClr val="tx1"/>
              </a:solidFill>
              <a:cs typeface="Segoe UI" pitchFamily="34" charset="0"/>
            </a:endParaRPr>
          </a:p>
        </p:txBody>
      </p:sp>
      <p:cxnSp>
        <p:nvCxnSpPr>
          <p:cNvPr id="58" name="Connettore 1 16">
            <a:extLst>
              <a:ext uri="{FF2B5EF4-FFF2-40B4-BE49-F238E27FC236}">
                <a16:creationId xmlns:a16="http://schemas.microsoft.com/office/drawing/2014/main" id="{5FC55C59-1DE1-4F42-A0DA-C2B46C9FD02E}"/>
              </a:ext>
            </a:extLst>
          </p:cNvPr>
          <p:cNvCxnSpPr>
            <a:cxnSpLocks/>
            <a:stCxn id="54" idx="1"/>
            <a:endCxn id="60" idx="5"/>
          </p:cNvCxnSpPr>
          <p:nvPr/>
        </p:nvCxnSpPr>
        <p:spPr>
          <a:xfrm flipH="1">
            <a:off x="3877106" y="1969651"/>
            <a:ext cx="2239844" cy="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0" name="Figura a mano libera 14">
            <a:extLst>
              <a:ext uri="{FF2B5EF4-FFF2-40B4-BE49-F238E27FC236}">
                <a16:creationId xmlns:a16="http://schemas.microsoft.com/office/drawing/2014/main" id="{551F2B8A-FA95-48F6-AA0A-B94B2A20453F}"/>
              </a:ext>
            </a:extLst>
          </p:cNvPr>
          <p:cNvSpPr/>
          <p:nvPr/>
        </p:nvSpPr>
        <p:spPr>
          <a:xfrm>
            <a:off x="2452197" y="1717651"/>
            <a:ext cx="1512000" cy="50400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847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9403 w 10000"/>
              <a:gd name="connsiteY3" fmla="*/ 5469 h 10000"/>
              <a:gd name="connsiteX4" fmla="*/ 8847 w 10000"/>
              <a:gd name="connsiteY4" fmla="*/ 10000 h 10000"/>
              <a:gd name="connsiteX5" fmla="*/ 0 w 10000"/>
              <a:gd name="connsiteY5" fmla="*/ 10000 h 10000"/>
              <a:gd name="connsiteX0" fmla="*/ 0 w 10000"/>
              <a:gd name="connsiteY0" fmla="*/ 10000 h 10000"/>
              <a:gd name="connsiteX1" fmla="*/ 655 w 10000"/>
              <a:gd name="connsiteY1" fmla="*/ 4205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0 w 10000"/>
              <a:gd name="connsiteY7" fmla="*/ 10210 h 1021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4936 w 10000"/>
              <a:gd name="connsiteY7" fmla="*/ 10105 h 10210"/>
              <a:gd name="connsiteX8" fmla="*/ 0 w 10000"/>
              <a:gd name="connsiteY8" fmla="*/ 10210 h 1021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4936 w 10000"/>
              <a:gd name="connsiteY7" fmla="*/ 9895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5000 w 10000"/>
              <a:gd name="connsiteY7" fmla="*/ 10000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24 w 10000"/>
              <a:gd name="connsiteY5" fmla="*/ 5000 h 10000"/>
              <a:gd name="connsiteX6" fmla="*/ 8847 w 10000"/>
              <a:gd name="connsiteY6" fmla="*/ 10000 h 10000"/>
              <a:gd name="connsiteX7" fmla="*/ 5000 w 10000"/>
              <a:gd name="connsiteY7" fmla="*/ 10000 h 10000"/>
              <a:gd name="connsiteX8" fmla="*/ 0 w 10000"/>
              <a:gd name="connsiteY8"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0" h="10000">
                <a:moveTo>
                  <a:pt x="0" y="10000"/>
                </a:moveTo>
                <a:cubicBezTo>
                  <a:pt x="218" y="8068"/>
                  <a:pt x="414" y="6932"/>
                  <a:pt x="632" y="5000"/>
                </a:cubicBezTo>
                <a:cubicBezTo>
                  <a:pt x="843" y="3333"/>
                  <a:pt x="1053" y="1667"/>
                  <a:pt x="1264" y="0"/>
                </a:cubicBezTo>
                <a:lnTo>
                  <a:pt x="5000" y="0"/>
                </a:lnTo>
                <a:lnTo>
                  <a:pt x="10000" y="0"/>
                </a:lnTo>
                <a:cubicBezTo>
                  <a:pt x="9826" y="1667"/>
                  <a:pt x="9598" y="3333"/>
                  <a:pt x="9424" y="5000"/>
                </a:cubicBezTo>
                <a:cubicBezTo>
                  <a:pt x="9239" y="6510"/>
                  <a:pt x="9032" y="8490"/>
                  <a:pt x="8847" y="10000"/>
                </a:cubicBezTo>
                <a:lnTo>
                  <a:pt x="5000" y="10000"/>
                </a:lnTo>
                <a:lnTo>
                  <a:pt x="0" y="10000"/>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Notifica KO</a:t>
            </a:r>
          </a:p>
          <a:p>
            <a:pPr algn="ctr">
              <a:defRPr/>
            </a:pPr>
            <a:r>
              <a:rPr lang="it-IT" sz="1000" dirty="0">
                <a:solidFill>
                  <a:schemeClr val="tx1"/>
                </a:solidFill>
                <a:cs typeface="Segoe UI" pitchFamily="34" charset="0"/>
              </a:rPr>
              <a:t>tecnico o per codice segreto</a:t>
            </a:r>
            <a:endParaRPr lang="it-IT" sz="1000" strike="sngStrike" dirty="0">
              <a:solidFill>
                <a:schemeClr val="tx1"/>
              </a:solidFill>
              <a:highlight>
                <a:srgbClr val="FFFF00"/>
              </a:highlight>
              <a:cs typeface="Segoe UI" pitchFamily="34" charset="0"/>
            </a:endParaRPr>
          </a:p>
        </p:txBody>
      </p:sp>
      <p:cxnSp>
        <p:nvCxnSpPr>
          <p:cNvPr id="61" name="Connettore 1 16">
            <a:extLst>
              <a:ext uri="{FF2B5EF4-FFF2-40B4-BE49-F238E27FC236}">
                <a16:creationId xmlns:a16="http://schemas.microsoft.com/office/drawing/2014/main" id="{BE0CE341-B71B-4584-9D3F-86B2E7D12BBB}"/>
              </a:ext>
            </a:extLst>
          </p:cNvPr>
          <p:cNvCxnSpPr>
            <a:cxnSpLocks/>
            <a:stCxn id="60" idx="1"/>
            <a:endCxn id="62" idx="3"/>
          </p:cNvCxnSpPr>
          <p:nvPr/>
        </p:nvCxnSpPr>
        <p:spPr>
          <a:xfrm flipH="1">
            <a:off x="2194617" y="1969651"/>
            <a:ext cx="353138" cy="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2" name="Rettangolo con angoli arrotondati 61">
            <a:extLst>
              <a:ext uri="{FF2B5EF4-FFF2-40B4-BE49-F238E27FC236}">
                <a16:creationId xmlns:a16="http://schemas.microsoft.com/office/drawing/2014/main" id="{242C2D10-B87B-446F-9A70-E0143F704D7F}"/>
              </a:ext>
            </a:extLst>
          </p:cNvPr>
          <p:cNvSpPr/>
          <p:nvPr/>
        </p:nvSpPr>
        <p:spPr>
          <a:xfrm>
            <a:off x="1471444" y="1858749"/>
            <a:ext cx="723173" cy="221804"/>
          </a:xfrm>
          <a:prstGeom prst="roundRect">
            <a:avLst/>
          </a:prstGeom>
          <a:solidFill>
            <a:schemeClr val="accent4">
              <a:lumMod val="75000"/>
              <a:lumOff val="25000"/>
            </a:schemeClr>
          </a:solidFill>
          <a:ln w="9525" algn="ctr">
            <a:solidFill>
              <a:schemeClr val="accent1"/>
            </a:solidFill>
            <a:miter lim="800000"/>
            <a:headEnd/>
            <a:tailEnd/>
          </a:ln>
          <a:effectLst/>
        </p:spPr>
        <p:txBody>
          <a:bodyPr wrap="none" lIns="0" tIns="0" rIns="0" bIns="0" anchor="ctr"/>
          <a:lstStyle/>
          <a:p>
            <a:pPr algn="ctr">
              <a:lnSpc>
                <a:spcPct val="90000"/>
              </a:lnSpc>
              <a:spcBef>
                <a:spcPct val="20000"/>
              </a:spcBef>
              <a:spcAft>
                <a:spcPct val="10000"/>
              </a:spcAft>
              <a:buClr>
                <a:schemeClr val="accent1"/>
              </a:buClr>
            </a:pPr>
            <a:r>
              <a:rPr lang="it-IT" sz="800" dirty="0">
                <a:solidFill>
                  <a:srgbClr val="FFFFFF"/>
                </a:solidFill>
                <a:latin typeface="TIM Sans" panose="02020503040602060503" pitchFamily="18" charset="0"/>
                <a:cs typeface="Arial" panose="020B0604020202020204" pitchFamily="34" charset="0"/>
              </a:rPr>
              <a:t>END</a:t>
            </a:r>
          </a:p>
        </p:txBody>
      </p:sp>
      <p:sp>
        <p:nvSpPr>
          <p:cNvPr id="79" name="Elaborazione 78">
            <a:extLst>
              <a:ext uri="{FF2B5EF4-FFF2-40B4-BE49-F238E27FC236}">
                <a16:creationId xmlns:a16="http://schemas.microsoft.com/office/drawing/2014/main" id="{A446D0CA-69C8-487D-9CA2-6A4AABE9EC6F}"/>
              </a:ext>
            </a:extLst>
          </p:cNvPr>
          <p:cNvSpPr/>
          <p:nvPr/>
        </p:nvSpPr>
        <p:spPr>
          <a:xfrm>
            <a:off x="10107210" y="2292701"/>
            <a:ext cx="361950" cy="180975"/>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OK</a:t>
            </a:r>
          </a:p>
        </p:txBody>
      </p:sp>
      <p:cxnSp>
        <p:nvCxnSpPr>
          <p:cNvPr id="92" name="Connettore 1 19">
            <a:extLst>
              <a:ext uri="{FF2B5EF4-FFF2-40B4-BE49-F238E27FC236}">
                <a16:creationId xmlns:a16="http://schemas.microsoft.com/office/drawing/2014/main" id="{3E173491-5D18-47F5-A51D-79C4B7F7F833}"/>
              </a:ext>
            </a:extLst>
          </p:cNvPr>
          <p:cNvCxnSpPr>
            <a:cxnSpLocks/>
            <a:stCxn id="52" idx="7"/>
            <a:endCxn id="120" idx="0"/>
          </p:cNvCxnSpPr>
          <p:nvPr/>
        </p:nvCxnSpPr>
        <p:spPr>
          <a:xfrm>
            <a:off x="10107210" y="2221651"/>
            <a:ext cx="1" cy="1080782"/>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3" name="Ovale 62">
            <a:extLst>
              <a:ext uri="{FF2B5EF4-FFF2-40B4-BE49-F238E27FC236}">
                <a16:creationId xmlns:a16="http://schemas.microsoft.com/office/drawing/2014/main" id="{DC18C9A5-38DF-4B73-8B23-3BC209DB3B02}"/>
              </a:ext>
            </a:extLst>
          </p:cNvPr>
          <p:cNvSpPr/>
          <p:nvPr/>
        </p:nvSpPr>
        <p:spPr>
          <a:xfrm>
            <a:off x="4831044" y="2005169"/>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6</a:t>
            </a:r>
          </a:p>
        </p:txBody>
      </p:sp>
      <p:sp>
        <p:nvSpPr>
          <p:cNvPr id="67" name="Ovale 66">
            <a:extLst>
              <a:ext uri="{FF2B5EF4-FFF2-40B4-BE49-F238E27FC236}">
                <a16:creationId xmlns:a16="http://schemas.microsoft.com/office/drawing/2014/main" id="{BBD940B4-1B92-44DA-B6DF-A6F498A0A70E}"/>
              </a:ext>
            </a:extLst>
          </p:cNvPr>
          <p:cNvSpPr/>
          <p:nvPr/>
        </p:nvSpPr>
        <p:spPr>
          <a:xfrm>
            <a:off x="8218725" y="2008565"/>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5</a:t>
            </a:r>
          </a:p>
        </p:txBody>
      </p:sp>
      <p:sp>
        <p:nvSpPr>
          <p:cNvPr id="88" name="Elaborazione 87">
            <a:extLst>
              <a:ext uri="{FF2B5EF4-FFF2-40B4-BE49-F238E27FC236}">
                <a16:creationId xmlns:a16="http://schemas.microsoft.com/office/drawing/2014/main" id="{508BBDDC-0DAB-48CD-AB83-B417C706FB7E}"/>
              </a:ext>
            </a:extLst>
          </p:cNvPr>
          <p:cNvSpPr/>
          <p:nvPr/>
        </p:nvSpPr>
        <p:spPr>
          <a:xfrm>
            <a:off x="4581426" y="1723557"/>
            <a:ext cx="947839" cy="204074"/>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t</a:t>
            </a:r>
            <a:r>
              <a:rPr lang="it-IT" sz="1000" baseline="-25000" dirty="0">
                <a:solidFill>
                  <a:schemeClr val="tx1"/>
                </a:solidFill>
                <a:cs typeface="Segoe UI" pitchFamily="34" charset="0"/>
              </a:rPr>
              <a:t>2 </a:t>
            </a:r>
            <a:r>
              <a:rPr lang="it-IT" sz="1000" dirty="0">
                <a:solidFill>
                  <a:schemeClr val="tx1"/>
                </a:solidFill>
                <a:cs typeface="Segoe UI" pitchFamily="34" charset="0"/>
              </a:rPr>
              <a:t>= t</a:t>
            </a:r>
            <a:r>
              <a:rPr lang="it-IT" sz="1000" baseline="-25000" dirty="0">
                <a:solidFill>
                  <a:schemeClr val="tx1"/>
                </a:solidFill>
                <a:cs typeface="Segoe UI" pitchFamily="34" charset="0"/>
              </a:rPr>
              <a:t>1 </a:t>
            </a:r>
            <a:r>
              <a:rPr lang="it-IT" sz="1000" dirty="0">
                <a:solidFill>
                  <a:schemeClr val="tx1"/>
                </a:solidFill>
                <a:cs typeface="Segoe UI" pitchFamily="34" charset="0"/>
              </a:rPr>
              <a:t>+ 1</a:t>
            </a:r>
            <a:r>
              <a:rPr lang="it-IT" sz="1000" baseline="-25000" dirty="0">
                <a:solidFill>
                  <a:schemeClr val="tx1"/>
                </a:solidFill>
                <a:cs typeface="Segoe UI" pitchFamily="34" charset="0"/>
              </a:rPr>
              <a:t>  </a:t>
            </a:r>
            <a:endParaRPr lang="it-IT" sz="1000" dirty="0">
              <a:solidFill>
                <a:schemeClr val="tx1"/>
              </a:solidFill>
              <a:cs typeface="Segoe UI" pitchFamily="34" charset="0"/>
            </a:endParaRPr>
          </a:p>
        </p:txBody>
      </p:sp>
      <p:sp>
        <p:nvSpPr>
          <p:cNvPr id="73" name="Title 1">
            <a:extLst>
              <a:ext uri="{FF2B5EF4-FFF2-40B4-BE49-F238E27FC236}">
                <a16:creationId xmlns:a16="http://schemas.microsoft.com/office/drawing/2014/main" id="{BEA73CEA-B26A-4824-B7FF-887AC7DB1F8F}"/>
              </a:ext>
            </a:extLst>
          </p:cNvPr>
          <p:cNvSpPr txBox="1">
            <a:spLocks/>
          </p:cNvSpPr>
          <p:nvPr/>
        </p:nvSpPr>
        <p:spPr bwMode="auto">
          <a:xfrm>
            <a:off x="383876" y="148054"/>
            <a:ext cx="1035932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r>
              <a:rPr kumimoji="0" lang="it-IT"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rPr>
              <a:t>NP Pura (2/3)</a:t>
            </a:r>
            <a:endParaRPr kumimoji="0" lang="en-US"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endParaRPr>
          </a:p>
        </p:txBody>
      </p:sp>
      <p:sp>
        <p:nvSpPr>
          <p:cNvPr id="120" name="Connettore pagina esterna 119">
            <a:extLst>
              <a:ext uri="{FF2B5EF4-FFF2-40B4-BE49-F238E27FC236}">
                <a16:creationId xmlns:a16="http://schemas.microsoft.com/office/drawing/2014/main" id="{30B3DC04-5DB2-4795-841C-E9AF266342F3}"/>
              </a:ext>
            </a:extLst>
          </p:cNvPr>
          <p:cNvSpPr/>
          <p:nvPr/>
        </p:nvSpPr>
        <p:spPr>
          <a:xfrm>
            <a:off x="9963542" y="3302433"/>
            <a:ext cx="287337" cy="361950"/>
          </a:xfrm>
          <a:prstGeom prst="flowChartOffpageConnector">
            <a:avLst/>
          </a:prstGeom>
          <a:solidFill>
            <a:schemeClr val="accent4">
              <a:lumMod val="50000"/>
              <a:lumOff val="50000"/>
            </a:schemeClr>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it-IT" sz="1000" b="1" dirty="0">
                <a:solidFill>
                  <a:srgbClr val="FFFFFF"/>
                </a:solidFill>
                <a:cs typeface="Segoe UI" pitchFamily="34" charset="0"/>
              </a:rPr>
              <a:t>D</a:t>
            </a:r>
          </a:p>
        </p:txBody>
      </p:sp>
      <p:pic>
        <p:nvPicPr>
          <p:cNvPr id="121" name="Picture 64" descr="C:\Documents and Settings\paglia_e\Impostazioni locali\Temporary Internet Files\Content.IE5\8P13E6GO\MCj04338580000[1].png">
            <a:extLst>
              <a:ext uri="{FF2B5EF4-FFF2-40B4-BE49-F238E27FC236}">
                <a16:creationId xmlns:a16="http://schemas.microsoft.com/office/drawing/2014/main" id="{1865BDBF-F1DD-4940-A09B-6E26B9448D8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37320" y="2537887"/>
            <a:ext cx="403321" cy="403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 name="CasellaDiTesto 121">
            <a:extLst>
              <a:ext uri="{FF2B5EF4-FFF2-40B4-BE49-F238E27FC236}">
                <a16:creationId xmlns:a16="http://schemas.microsoft.com/office/drawing/2014/main" id="{0499DC7E-A488-41D9-83F0-78CAC37D17E6}"/>
              </a:ext>
            </a:extLst>
          </p:cNvPr>
          <p:cNvSpPr txBox="1"/>
          <p:nvPr/>
        </p:nvSpPr>
        <p:spPr>
          <a:xfrm>
            <a:off x="7544095" y="2852873"/>
            <a:ext cx="1091945" cy="40011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defPPr>
              <a:defRPr lang="it-IT"/>
            </a:defPPr>
            <a:lvl1pPr algn="ctr">
              <a:defRPr sz="1000">
                <a:solidFill>
                  <a:schemeClr val="tx1"/>
                </a:solidFill>
                <a:cs typeface="Segoe UI"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it-IT" dirty="0"/>
              <a:t>WAIT 18:00 di t</a:t>
            </a:r>
            <a:r>
              <a:rPr lang="it-IT" baseline="-25000" dirty="0"/>
              <a:t>2</a:t>
            </a:r>
          </a:p>
        </p:txBody>
      </p:sp>
      <p:sp>
        <p:nvSpPr>
          <p:cNvPr id="128" name="Figura a mano libera 24">
            <a:extLst>
              <a:ext uri="{FF2B5EF4-FFF2-40B4-BE49-F238E27FC236}">
                <a16:creationId xmlns:a16="http://schemas.microsoft.com/office/drawing/2014/main" id="{940B5D99-198F-461B-AB9F-181905B71635}"/>
              </a:ext>
            </a:extLst>
          </p:cNvPr>
          <p:cNvSpPr/>
          <p:nvPr/>
        </p:nvSpPr>
        <p:spPr>
          <a:xfrm>
            <a:off x="6021392" y="2415548"/>
            <a:ext cx="1512000" cy="648000"/>
          </a:xfrm>
          <a:custGeom>
            <a:avLst/>
            <a:gdLst>
              <a:gd name="connsiteX0" fmla="*/ 0 w 1447808"/>
              <a:gd name="connsiteY0" fmla="*/ 180976 h 361952"/>
              <a:gd name="connsiteX1" fmla="*/ 180976 w 1447808"/>
              <a:gd name="connsiteY1" fmla="*/ 0 h 361952"/>
              <a:gd name="connsiteX2" fmla="*/ 1266832 w 1447808"/>
              <a:gd name="connsiteY2" fmla="*/ 0 h 361952"/>
              <a:gd name="connsiteX3" fmla="*/ 1447808 w 1447808"/>
              <a:gd name="connsiteY3" fmla="*/ 180976 h 361952"/>
              <a:gd name="connsiteX4" fmla="*/ 1447808 w 1447808"/>
              <a:gd name="connsiteY4" fmla="*/ 180976 h 361952"/>
              <a:gd name="connsiteX5" fmla="*/ 1266832 w 1447808"/>
              <a:gd name="connsiteY5" fmla="*/ 361952 h 361952"/>
              <a:gd name="connsiteX6" fmla="*/ 180976 w 1447808"/>
              <a:gd name="connsiteY6" fmla="*/ 361952 h 361952"/>
              <a:gd name="connsiteX7" fmla="*/ 0 w 1447808"/>
              <a:gd name="connsiteY7" fmla="*/ 180976 h 361952"/>
              <a:gd name="connsiteX0" fmla="*/ 0 w 1447808"/>
              <a:gd name="connsiteY0" fmla="*/ 180976 h 365384"/>
              <a:gd name="connsiteX1" fmla="*/ 180976 w 1447808"/>
              <a:gd name="connsiteY1" fmla="*/ 0 h 365384"/>
              <a:gd name="connsiteX2" fmla="*/ 1266832 w 1447808"/>
              <a:gd name="connsiteY2" fmla="*/ 0 h 365384"/>
              <a:gd name="connsiteX3" fmla="*/ 1447808 w 1447808"/>
              <a:gd name="connsiteY3" fmla="*/ 180976 h 365384"/>
              <a:gd name="connsiteX4" fmla="*/ 1447808 w 1447808"/>
              <a:gd name="connsiteY4" fmla="*/ 180976 h 365384"/>
              <a:gd name="connsiteX5" fmla="*/ 1266832 w 1447808"/>
              <a:gd name="connsiteY5" fmla="*/ 361952 h 365384"/>
              <a:gd name="connsiteX6" fmla="*/ 724480 w 1447808"/>
              <a:gd name="connsiteY6" fmla="*/ 365384 h 365384"/>
              <a:gd name="connsiteX7" fmla="*/ 180976 w 1447808"/>
              <a:gd name="connsiteY7" fmla="*/ 361952 h 365384"/>
              <a:gd name="connsiteX8" fmla="*/ 0 w 1447808"/>
              <a:gd name="connsiteY8" fmla="*/ 180976 h 365384"/>
              <a:gd name="connsiteX0" fmla="*/ 0 w 1447808"/>
              <a:gd name="connsiteY0" fmla="*/ 181352 h 365760"/>
              <a:gd name="connsiteX1" fmla="*/ 180976 w 1447808"/>
              <a:gd name="connsiteY1" fmla="*/ 376 h 365760"/>
              <a:gd name="connsiteX2" fmla="*/ 669616 w 1447808"/>
              <a:gd name="connsiteY2" fmla="*/ 0 h 365760"/>
              <a:gd name="connsiteX3" fmla="*/ 1266832 w 1447808"/>
              <a:gd name="connsiteY3" fmla="*/ 376 h 365760"/>
              <a:gd name="connsiteX4" fmla="*/ 1447808 w 1447808"/>
              <a:gd name="connsiteY4" fmla="*/ 181352 h 365760"/>
              <a:gd name="connsiteX5" fmla="*/ 1447808 w 1447808"/>
              <a:gd name="connsiteY5" fmla="*/ 181352 h 365760"/>
              <a:gd name="connsiteX6" fmla="*/ 1266832 w 1447808"/>
              <a:gd name="connsiteY6" fmla="*/ 362328 h 365760"/>
              <a:gd name="connsiteX7" fmla="*/ 724480 w 1447808"/>
              <a:gd name="connsiteY7" fmla="*/ 365760 h 365760"/>
              <a:gd name="connsiteX8" fmla="*/ 180976 w 1447808"/>
              <a:gd name="connsiteY8" fmla="*/ 362328 h 365760"/>
              <a:gd name="connsiteX9" fmla="*/ 0 w 1447808"/>
              <a:gd name="connsiteY9" fmla="*/ 181352 h 365760"/>
              <a:gd name="connsiteX0" fmla="*/ 0 w 1447808"/>
              <a:gd name="connsiteY0" fmla="*/ 180976 h 365384"/>
              <a:gd name="connsiteX1" fmla="*/ 180976 w 1447808"/>
              <a:gd name="connsiteY1" fmla="*/ 0 h 365384"/>
              <a:gd name="connsiteX2" fmla="*/ 723904 w 1447808"/>
              <a:gd name="connsiteY2" fmla="*/ 0 h 365384"/>
              <a:gd name="connsiteX3" fmla="*/ 1266832 w 1447808"/>
              <a:gd name="connsiteY3" fmla="*/ 0 h 365384"/>
              <a:gd name="connsiteX4" fmla="*/ 1447808 w 1447808"/>
              <a:gd name="connsiteY4" fmla="*/ 180976 h 365384"/>
              <a:gd name="connsiteX5" fmla="*/ 1447808 w 1447808"/>
              <a:gd name="connsiteY5" fmla="*/ 180976 h 365384"/>
              <a:gd name="connsiteX6" fmla="*/ 1266832 w 1447808"/>
              <a:gd name="connsiteY6" fmla="*/ 361952 h 365384"/>
              <a:gd name="connsiteX7" fmla="*/ 724480 w 1447808"/>
              <a:gd name="connsiteY7" fmla="*/ 365384 h 365384"/>
              <a:gd name="connsiteX8" fmla="*/ 180976 w 1447808"/>
              <a:gd name="connsiteY8" fmla="*/ 361952 h 365384"/>
              <a:gd name="connsiteX9" fmla="*/ 0 w 1447808"/>
              <a:gd name="connsiteY9" fmla="*/ 180976 h 365384"/>
              <a:gd name="connsiteX0" fmla="*/ 0 w 1447808"/>
              <a:gd name="connsiteY0" fmla="*/ 180976 h 361952"/>
              <a:gd name="connsiteX1" fmla="*/ 180976 w 1447808"/>
              <a:gd name="connsiteY1" fmla="*/ 0 h 361952"/>
              <a:gd name="connsiteX2" fmla="*/ 723904 w 1447808"/>
              <a:gd name="connsiteY2" fmla="*/ 0 h 361952"/>
              <a:gd name="connsiteX3" fmla="*/ 1266832 w 1447808"/>
              <a:gd name="connsiteY3" fmla="*/ 0 h 361952"/>
              <a:gd name="connsiteX4" fmla="*/ 1447808 w 1447808"/>
              <a:gd name="connsiteY4" fmla="*/ 180976 h 361952"/>
              <a:gd name="connsiteX5" fmla="*/ 1447808 w 1447808"/>
              <a:gd name="connsiteY5" fmla="*/ 180976 h 361952"/>
              <a:gd name="connsiteX6" fmla="*/ 1266832 w 1447808"/>
              <a:gd name="connsiteY6" fmla="*/ 361952 h 361952"/>
              <a:gd name="connsiteX7" fmla="*/ 723904 w 1447808"/>
              <a:gd name="connsiteY7" fmla="*/ 361952 h 361952"/>
              <a:gd name="connsiteX8" fmla="*/ 180976 w 1447808"/>
              <a:gd name="connsiteY8" fmla="*/ 361952 h 361952"/>
              <a:gd name="connsiteX9" fmla="*/ 0 w 1447808"/>
              <a:gd name="connsiteY9" fmla="*/ 180976 h 361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47808" h="361952">
                <a:moveTo>
                  <a:pt x="0" y="180976"/>
                </a:moveTo>
                <a:lnTo>
                  <a:pt x="180976" y="0"/>
                </a:lnTo>
                <a:lnTo>
                  <a:pt x="723904" y="0"/>
                </a:lnTo>
                <a:lnTo>
                  <a:pt x="1266832" y="0"/>
                </a:lnTo>
                <a:lnTo>
                  <a:pt x="1447808" y="180976"/>
                </a:lnTo>
                <a:lnTo>
                  <a:pt x="1447808" y="180976"/>
                </a:lnTo>
                <a:lnTo>
                  <a:pt x="1266832" y="361952"/>
                </a:lnTo>
                <a:lnTo>
                  <a:pt x="723904" y="361952"/>
                </a:lnTo>
                <a:lnTo>
                  <a:pt x="180976" y="361952"/>
                </a:lnTo>
                <a:lnTo>
                  <a:pt x="0" y="180976"/>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anchor="ctr"/>
          <a:lstStyle/>
          <a:p>
            <a:pPr algn="ctr">
              <a:defRPr/>
            </a:pPr>
            <a:r>
              <a:rPr lang="it-IT" sz="1000" dirty="0">
                <a:solidFill>
                  <a:schemeClr val="tx1"/>
                </a:solidFill>
                <a:cs typeface="Segoe UI" pitchFamily="34" charset="0"/>
              </a:rPr>
              <a:t>Arrivato un KO dal </a:t>
            </a:r>
            <a:r>
              <a:rPr lang="it-IT" sz="1000" dirty="0" err="1">
                <a:solidFill>
                  <a:schemeClr val="tx1"/>
                </a:solidFill>
                <a:cs typeface="Segoe UI" pitchFamily="34" charset="0"/>
              </a:rPr>
              <a:t>Donating</a:t>
            </a:r>
            <a:r>
              <a:rPr lang="it-IT" sz="1000" dirty="0">
                <a:solidFill>
                  <a:schemeClr val="tx1"/>
                </a:solidFill>
                <a:cs typeface="Segoe UI" pitchFamily="34" charset="0"/>
              </a:rPr>
              <a:t> per verifiche tecniche o per codice segreto? (6)</a:t>
            </a:r>
          </a:p>
        </p:txBody>
      </p:sp>
      <p:sp>
        <p:nvSpPr>
          <p:cNvPr id="131" name="Elaborazione 130">
            <a:extLst>
              <a:ext uri="{FF2B5EF4-FFF2-40B4-BE49-F238E27FC236}">
                <a16:creationId xmlns:a16="http://schemas.microsoft.com/office/drawing/2014/main" id="{650B56E0-A416-43B9-B7D3-9BF99B641F56}"/>
              </a:ext>
            </a:extLst>
          </p:cNvPr>
          <p:cNvSpPr/>
          <p:nvPr/>
        </p:nvSpPr>
        <p:spPr>
          <a:xfrm>
            <a:off x="6899429" y="3129791"/>
            <a:ext cx="361950" cy="180975"/>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NO</a:t>
            </a:r>
          </a:p>
        </p:txBody>
      </p:sp>
      <p:sp>
        <p:nvSpPr>
          <p:cNvPr id="150" name="Figura a mano libera 49">
            <a:extLst>
              <a:ext uri="{FF2B5EF4-FFF2-40B4-BE49-F238E27FC236}">
                <a16:creationId xmlns:a16="http://schemas.microsoft.com/office/drawing/2014/main" id="{1D4FFD8C-2D4E-40EF-B5FC-6265ABC25371}"/>
              </a:ext>
            </a:extLst>
          </p:cNvPr>
          <p:cNvSpPr/>
          <p:nvPr/>
        </p:nvSpPr>
        <p:spPr>
          <a:xfrm>
            <a:off x="9654773" y="658179"/>
            <a:ext cx="904875" cy="180975"/>
          </a:xfrm>
          <a:custGeom>
            <a:avLst/>
            <a:gdLst>
              <a:gd name="connsiteX0" fmla="*/ 0 w 904880"/>
              <a:gd name="connsiteY0" fmla="*/ 90490 h 542928"/>
              <a:gd name="connsiteX1" fmla="*/ 26504 w 904880"/>
              <a:gd name="connsiteY1" fmla="*/ 26504 h 542928"/>
              <a:gd name="connsiteX2" fmla="*/ 90490 w 904880"/>
              <a:gd name="connsiteY2" fmla="*/ 0 h 542928"/>
              <a:gd name="connsiteX3" fmla="*/ 814390 w 904880"/>
              <a:gd name="connsiteY3" fmla="*/ 0 h 542928"/>
              <a:gd name="connsiteX4" fmla="*/ 878376 w 904880"/>
              <a:gd name="connsiteY4" fmla="*/ 26504 h 542928"/>
              <a:gd name="connsiteX5" fmla="*/ 904880 w 904880"/>
              <a:gd name="connsiteY5" fmla="*/ 90490 h 542928"/>
              <a:gd name="connsiteX6" fmla="*/ 904880 w 904880"/>
              <a:gd name="connsiteY6" fmla="*/ 452438 h 542928"/>
              <a:gd name="connsiteX7" fmla="*/ 878376 w 904880"/>
              <a:gd name="connsiteY7" fmla="*/ 516424 h 542928"/>
              <a:gd name="connsiteX8" fmla="*/ 814390 w 904880"/>
              <a:gd name="connsiteY8" fmla="*/ 542928 h 542928"/>
              <a:gd name="connsiteX9" fmla="*/ 90490 w 904880"/>
              <a:gd name="connsiteY9" fmla="*/ 542928 h 542928"/>
              <a:gd name="connsiteX10" fmla="*/ 26504 w 904880"/>
              <a:gd name="connsiteY10" fmla="*/ 516424 h 542928"/>
              <a:gd name="connsiteX11" fmla="*/ 0 w 904880"/>
              <a:gd name="connsiteY11" fmla="*/ 452438 h 542928"/>
              <a:gd name="connsiteX12" fmla="*/ 0 w 904880"/>
              <a:gd name="connsiteY12"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90490 w 904880"/>
              <a:gd name="connsiteY10" fmla="*/ 542928 h 542928"/>
              <a:gd name="connsiteX11" fmla="*/ 26504 w 904880"/>
              <a:gd name="connsiteY11" fmla="*/ 516424 h 542928"/>
              <a:gd name="connsiteX12" fmla="*/ 0 w 904880"/>
              <a:gd name="connsiteY12" fmla="*/ 452438 h 542928"/>
              <a:gd name="connsiteX13" fmla="*/ 0 w 904880"/>
              <a:gd name="connsiteY13"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4829 w 904880"/>
              <a:gd name="connsiteY10" fmla="*/ 542927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2504 w 904880"/>
              <a:gd name="connsiteY7" fmla="*/ 269083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11 w 904880"/>
              <a:gd name="connsiteY15" fmla="*/ 269083 h 542928"/>
              <a:gd name="connsiteX16" fmla="*/ 0 w 904880"/>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814394 w 904884"/>
              <a:gd name="connsiteY4" fmla="*/ 0 h 542928"/>
              <a:gd name="connsiteX5" fmla="*/ 878380 w 904884"/>
              <a:gd name="connsiteY5" fmla="*/ 26504 h 542928"/>
              <a:gd name="connsiteX6" fmla="*/ 904884 w 904884"/>
              <a:gd name="connsiteY6" fmla="*/ 90490 h 542928"/>
              <a:gd name="connsiteX7" fmla="*/ 904884 w 904884"/>
              <a:gd name="connsiteY7" fmla="*/ 271464 h 542928"/>
              <a:gd name="connsiteX8" fmla="*/ 904884 w 904884"/>
              <a:gd name="connsiteY8" fmla="*/ 452438 h 542928"/>
              <a:gd name="connsiteX9" fmla="*/ 878380 w 904884"/>
              <a:gd name="connsiteY9" fmla="*/ 516424 h 542928"/>
              <a:gd name="connsiteX10" fmla="*/ 814394 w 904884"/>
              <a:gd name="connsiteY10" fmla="*/ 542928 h 542928"/>
              <a:gd name="connsiteX11" fmla="*/ 452444 w 904884"/>
              <a:gd name="connsiteY11" fmla="*/ 542928 h 542928"/>
              <a:gd name="connsiteX12" fmla="*/ 90494 w 904884"/>
              <a:gd name="connsiteY12" fmla="*/ 542928 h 542928"/>
              <a:gd name="connsiteX13" fmla="*/ 26508 w 904884"/>
              <a:gd name="connsiteY13" fmla="*/ 516424 h 542928"/>
              <a:gd name="connsiteX14" fmla="*/ 4 w 904884"/>
              <a:gd name="connsiteY14" fmla="*/ 452438 h 542928"/>
              <a:gd name="connsiteX15" fmla="*/ 4 w 904884"/>
              <a:gd name="connsiteY15" fmla="*/ 271464 h 542928"/>
              <a:gd name="connsiteX16" fmla="*/ 4 w 904884"/>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0577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5308"/>
              <a:gd name="connsiteX1" fmla="*/ 26508 w 904884"/>
              <a:gd name="connsiteY1" fmla="*/ 26504 h 545308"/>
              <a:gd name="connsiteX2" fmla="*/ 90494 w 904884"/>
              <a:gd name="connsiteY2" fmla="*/ 0 h 545308"/>
              <a:gd name="connsiteX3" fmla="*/ 452444 w 904884"/>
              <a:gd name="connsiteY3" fmla="*/ 0 h 545308"/>
              <a:gd name="connsiteX4" fmla="*/ 685815 w 904884"/>
              <a:gd name="connsiteY4" fmla="*/ 2 h 545308"/>
              <a:gd name="connsiteX5" fmla="*/ 814394 w 904884"/>
              <a:gd name="connsiteY5" fmla="*/ 0 h 545308"/>
              <a:gd name="connsiteX6" fmla="*/ 878380 w 904884"/>
              <a:gd name="connsiteY6" fmla="*/ 26504 h 545308"/>
              <a:gd name="connsiteX7" fmla="*/ 904884 w 904884"/>
              <a:gd name="connsiteY7" fmla="*/ 90490 h 545308"/>
              <a:gd name="connsiteX8" fmla="*/ 904884 w 904884"/>
              <a:gd name="connsiteY8" fmla="*/ 271464 h 545308"/>
              <a:gd name="connsiteX9" fmla="*/ 904884 w 904884"/>
              <a:gd name="connsiteY9" fmla="*/ 452438 h 545308"/>
              <a:gd name="connsiteX10" fmla="*/ 878380 w 904884"/>
              <a:gd name="connsiteY10" fmla="*/ 516424 h 545308"/>
              <a:gd name="connsiteX11" fmla="*/ 814394 w 904884"/>
              <a:gd name="connsiteY11" fmla="*/ 542928 h 545308"/>
              <a:gd name="connsiteX12" fmla="*/ 695340 w 904884"/>
              <a:gd name="connsiteY12" fmla="*/ 542927 h 545308"/>
              <a:gd name="connsiteX13" fmla="*/ 452444 w 904884"/>
              <a:gd name="connsiteY13" fmla="*/ 542928 h 545308"/>
              <a:gd name="connsiteX14" fmla="*/ 219090 w 904884"/>
              <a:gd name="connsiteY14" fmla="*/ 545308 h 545308"/>
              <a:gd name="connsiteX15" fmla="*/ 90494 w 904884"/>
              <a:gd name="connsiteY15" fmla="*/ 542928 h 545308"/>
              <a:gd name="connsiteX16" fmla="*/ 26508 w 904884"/>
              <a:gd name="connsiteY16" fmla="*/ 516424 h 545308"/>
              <a:gd name="connsiteX17" fmla="*/ 4 w 904884"/>
              <a:gd name="connsiteY17" fmla="*/ 452438 h 545308"/>
              <a:gd name="connsiteX18" fmla="*/ 4 w 904884"/>
              <a:gd name="connsiteY18" fmla="*/ 271464 h 545308"/>
              <a:gd name="connsiteX19" fmla="*/ 4 w 904884"/>
              <a:gd name="connsiteY19" fmla="*/ 90490 h 54530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76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1932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4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9077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2870 h 545308"/>
              <a:gd name="connsiteX1" fmla="*/ 26508 w 904884"/>
              <a:gd name="connsiteY1" fmla="*/ 28884 h 545308"/>
              <a:gd name="connsiteX2" fmla="*/ 90494 w 904884"/>
              <a:gd name="connsiteY2" fmla="*/ 2380 h 545308"/>
              <a:gd name="connsiteX3" fmla="*/ 216704 w 904884"/>
              <a:gd name="connsiteY3" fmla="*/ 0 h 545308"/>
              <a:gd name="connsiteX4" fmla="*/ 452444 w 904884"/>
              <a:gd name="connsiteY4" fmla="*/ 2380 h 545308"/>
              <a:gd name="connsiteX5" fmla="*/ 685815 w 904884"/>
              <a:gd name="connsiteY5" fmla="*/ 2382 h 545308"/>
              <a:gd name="connsiteX6" fmla="*/ 814394 w 904884"/>
              <a:gd name="connsiteY6" fmla="*/ 2380 h 545308"/>
              <a:gd name="connsiteX7" fmla="*/ 878380 w 904884"/>
              <a:gd name="connsiteY7" fmla="*/ 28884 h 545308"/>
              <a:gd name="connsiteX8" fmla="*/ 904884 w 904884"/>
              <a:gd name="connsiteY8" fmla="*/ 92870 h 545308"/>
              <a:gd name="connsiteX9" fmla="*/ 904884 w 904884"/>
              <a:gd name="connsiteY9" fmla="*/ 273844 h 545308"/>
              <a:gd name="connsiteX10" fmla="*/ 904884 w 904884"/>
              <a:gd name="connsiteY10" fmla="*/ 454818 h 545308"/>
              <a:gd name="connsiteX11" fmla="*/ 878380 w 904884"/>
              <a:gd name="connsiteY11" fmla="*/ 518804 h 545308"/>
              <a:gd name="connsiteX12" fmla="*/ 814394 w 904884"/>
              <a:gd name="connsiteY12" fmla="*/ 545308 h 545308"/>
              <a:gd name="connsiteX13" fmla="*/ 695340 w 904884"/>
              <a:gd name="connsiteY13" fmla="*/ 545307 h 545308"/>
              <a:gd name="connsiteX14" fmla="*/ 452444 w 904884"/>
              <a:gd name="connsiteY14" fmla="*/ 545308 h 545308"/>
              <a:gd name="connsiteX15" fmla="*/ 219077 w 904884"/>
              <a:gd name="connsiteY15" fmla="*/ 545308 h 545308"/>
              <a:gd name="connsiteX16" fmla="*/ 90494 w 904884"/>
              <a:gd name="connsiteY16" fmla="*/ 545308 h 545308"/>
              <a:gd name="connsiteX17" fmla="*/ 26508 w 904884"/>
              <a:gd name="connsiteY17" fmla="*/ 518804 h 545308"/>
              <a:gd name="connsiteX18" fmla="*/ 4 w 904884"/>
              <a:gd name="connsiteY18" fmla="*/ 454818 h 545308"/>
              <a:gd name="connsiteX19" fmla="*/ 4 w 904884"/>
              <a:gd name="connsiteY19" fmla="*/ 273844 h 545308"/>
              <a:gd name="connsiteX20" fmla="*/ 4 w 904884"/>
              <a:gd name="connsiteY20" fmla="*/ 92870 h 545308"/>
              <a:gd name="connsiteX0" fmla="*/ 4 w 904884"/>
              <a:gd name="connsiteY0" fmla="*/ 90490 h 542928"/>
              <a:gd name="connsiteX1" fmla="*/ 26508 w 904884"/>
              <a:gd name="connsiteY1" fmla="*/ 26504 h 542928"/>
              <a:gd name="connsiteX2" fmla="*/ 90494 w 904884"/>
              <a:gd name="connsiteY2" fmla="*/ 0 h 542928"/>
              <a:gd name="connsiteX3" fmla="*/ 27146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 name="connsiteX0" fmla="*/ 4 w 904884"/>
              <a:gd name="connsiteY0" fmla="*/ 90490 h 542928"/>
              <a:gd name="connsiteX1" fmla="*/ 26508 w 904884"/>
              <a:gd name="connsiteY1" fmla="*/ 26504 h 542928"/>
              <a:gd name="connsiteX2" fmla="*/ 90494 w 904884"/>
              <a:gd name="connsiteY2" fmla="*/ 0 h 542928"/>
              <a:gd name="connsiteX3" fmla="*/ 21431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04884" h="542928">
                <a:moveTo>
                  <a:pt x="4" y="90490"/>
                </a:moveTo>
                <a:cubicBezTo>
                  <a:pt x="4" y="66491"/>
                  <a:pt x="9538" y="43474"/>
                  <a:pt x="26508" y="26504"/>
                </a:cubicBezTo>
                <a:cubicBezTo>
                  <a:pt x="43478" y="9534"/>
                  <a:pt x="58795" y="4814"/>
                  <a:pt x="90494" y="0"/>
                </a:cubicBezTo>
                <a:lnTo>
                  <a:pt x="214314" y="0"/>
                </a:lnTo>
                <a:lnTo>
                  <a:pt x="452444" y="0"/>
                </a:lnTo>
                <a:lnTo>
                  <a:pt x="685815" y="2"/>
                </a:lnTo>
                <a:lnTo>
                  <a:pt x="814394" y="0"/>
                </a:lnTo>
                <a:cubicBezTo>
                  <a:pt x="838393" y="0"/>
                  <a:pt x="861410" y="9534"/>
                  <a:pt x="878380" y="26504"/>
                </a:cubicBezTo>
                <a:cubicBezTo>
                  <a:pt x="895350" y="43474"/>
                  <a:pt x="900863" y="50060"/>
                  <a:pt x="904884" y="90490"/>
                </a:cubicBezTo>
                <a:lnTo>
                  <a:pt x="904884" y="271464"/>
                </a:lnTo>
                <a:lnTo>
                  <a:pt x="904884" y="452438"/>
                </a:lnTo>
                <a:cubicBezTo>
                  <a:pt x="904884" y="476437"/>
                  <a:pt x="895350" y="499454"/>
                  <a:pt x="878380" y="516424"/>
                </a:cubicBezTo>
                <a:cubicBezTo>
                  <a:pt x="861410" y="533394"/>
                  <a:pt x="844901" y="538511"/>
                  <a:pt x="814394" y="542928"/>
                </a:cubicBezTo>
                <a:lnTo>
                  <a:pt x="695340" y="542927"/>
                </a:lnTo>
                <a:lnTo>
                  <a:pt x="452444" y="542928"/>
                </a:lnTo>
                <a:lnTo>
                  <a:pt x="219077" y="542928"/>
                </a:lnTo>
                <a:lnTo>
                  <a:pt x="90494" y="542928"/>
                </a:lnTo>
                <a:cubicBezTo>
                  <a:pt x="66495" y="542928"/>
                  <a:pt x="43478" y="533394"/>
                  <a:pt x="26508" y="516424"/>
                </a:cubicBezTo>
                <a:cubicBezTo>
                  <a:pt x="9538" y="499454"/>
                  <a:pt x="4420" y="493662"/>
                  <a:pt x="4" y="452438"/>
                </a:cubicBezTo>
                <a:cubicBezTo>
                  <a:pt x="8" y="391320"/>
                  <a:pt x="0" y="332582"/>
                  <a:pt x="4" y="271464"/>
                </a:cubicBezTo>
                <a:cubicBezTo>
                  <a:pt x="0" y="211933"/>
                  <a:pt x="8" y="150021"/>
                  <a:pt x="4" y="90490"/>
                </a:cubicBezTo>
                <a:close/>
              </a:path>
            </a:pathLst>
          </a:cu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400" b="1" dirty="0" err="1">
                <a:solidFill>
                  <a:schemeClr val="tx1"/>
                </a:solidFill>
                <a:cs typeface="Segoe UI" pitchFamily="34" charset="0"/>
              </a:rPr>
              <a:t>OperatoreDonating</a:t>
            </a:r>
            <a:endParaRPr lang="it-IT" sz="1400" b="1" dirty="0">
              <a:solidFill>
                <a:schemeClr val="tx1"/>
              </a:solidFill>
              <a:cs typeface="Segoe UI" pitchFamily="34" charset="0"/>
            </a:endParaRPr>
          </a:p>
        </p:txBody>
      </p:sp>
      <p:cxnSp>
        <p:nvCxnSpPr>
          <p:cNvPr id="68" name="Connettore 1 90">
            <a:extLst>
              <a:ext uri="{FF2B5EF4-FFF2-40B4-BE49-F238E27FC236}">
                <a16:creationId xmlns:a16="http://schemas.microsoft.com/office/drawing/2014/main" id="{10109786-DE95-4917-BAA1-E9355A103266}"/>
              </a:ext>
            </a:extLst>
          </p:cNvPr>
          <p:cNvCxnSpPr>
            <a:cxnSpLocks/>
            <a:stCxn id="76" idx="2"/>
            <a:endCxn id="52" idx="2"/>
          </p:cNvCxnSpPr>
          <p:nvPr/>
        </p:nvCxnSpPr>
        <p:spPr>
          <a:xfrm flipH="1">
            <a:off x="10107210" y="1425696"/>
            <a:ext cx="1" cy="291955"/>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6" name="Connettore pagina esterna 75">
            <a:extLst>
              <a:ext uri="{FF2B5EF4-FFF2-40B4-BE49-F238E27FC236}">
                <a16:creationId xmlns:a16="http://schemas.microsoft.com/office/drawing/2014/main" id="{0C8CC2DD-01E7-4446-B135-C0A4B760097B}"/>
              </a:ext>
            </a:extLst>
          </p:cNvPr>
          <p:cNvSpPr/>
          <p:nvPr/>
        </p:nvSpPr>
        <p:spPr>
          <a:xfrm>
            <a:off x="9963542" y="1063746"/>
            <a:ext cx="287337" cy="361950"/>
          </a:xfrm>
          <a:prstGeom prst="flowChartOffpageConnector">
            <a:avLst/>
          </a:prstGeom>
          <a:solidFill>
            <a:schemeClr val="accent4">
              <a:lumMod val="50000"/>
              <a:lumOff val="50000"/>
            </a:schemeClr>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it-IT" sz="1000" b="1" dirty="0">
                <a:solidFill>
                  <a:srgbClr val="FFFFFF"/>
                </a:solidFill>
                <a:cs typeface="Segoe UI" pitchFamily="34" charset="0"/>
              </a:rPr>
              <a:t>A</a:t>
            </a:r>
          </a:p>
        </p:txBody>
      </p:sp>
      <p:sp>
        <p:nvSpPr>
          <p:cNvPr id="77" name="Title 1">
            <a:extLst>
              <a:ext uri="{FF2B5EF4-FFF2-40B4-BE49-F238E27FC236}">
                <a16:creationId xmlns:a16="http://schemas.microsoft.com/office/drawing/2014/main" id="{E9D04F69-9B70-48B2-A3B3-39DE10A65BA8}"/>
              </a:ext>
            </a:extLst>
          </p:cNvPr>
          <p:cNvSpPr txBox="1">
            <a:spLocks/>
          </p:cNvSpPr>
          <p:nvPr/>
        </p:nvSpPr>
        <p:spPr bwMode="auto">
          <a:xfrm>
            <a:off x="471055" y="1136044"/>
            <a:ext cx="5550337" cy="33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marL="0" marR="0" lvl="0" indent="0" defTabSz="685800" rtl="0" eaLnBrk="1" fontAlgn="auto" latinLnBrk="0" hangingPunct="1">
              <a:lnSpc>
                <a:spcPct val="90000"/>
              </a:lnSpc>
              <a:spcBef>
                <a:spcPct val="0"/>
              </a:spcBef>
              <a:spcAft>
                <a:spcPts val="0"/>
              </a:spcAft>
              <a:buClrTx/>
              <a:buSzTx/>
              <a:buFontTx/>
              <a:buNone/>
              <a:tabLst/>
              <a:defRPr/>
            </a:pPr>
            <a:r>
              <a:rPr kumimoji="0" lang="it-IT" sz="2000" b="0" i="1" u="none" strike="noStrike" kern="1200" cap="none" spc="0" normalizeH="0" baseline="0" noProof="0" dirty="0">
                <a:ln>
                  <a:noFill/>
                </a:ln>
                <a:solidFill>
                  <a:srgbClr val="0070C0"/>
                </a:solidFill>
                <a:effectLst/>
                <a:uLnTx/>
                <a:uFillTx/>
                <a:latin typeface="TIM Sans" panose="00000500000000000000" pitchFamily="2" charset="0"/>
                <a:ea typeface="ＭＳ Ｐゴシック"/>
                <a:cs typeface="Arial"/>
              </a:rPr>
              <a:t>Verifiche del </a:t>
            </a:r>
            <a:r>
              <a:rPr kumimoji="0" lang="it-IT" sz="2000" b="0" i="1" u="none" strike="noStrike" kern="1200" cap="none" spc="0" normalizeH="0" baseline="0" noProof="0" dirty="0" err="1">
                <a:ln>
                  <a:noFill/>
                </a:ln>
                <a:solidFill>
                  <a:srgbClr val="0070C0"/>
                </a:solidFill>
                <a:effectLst/>
                <a:uLnTx/>
                <a:uFillTx/>
                <a:latin typeface="TIM Sans" panose="00000500000000000000" pitchFamily="2" charset="0"/>
                <a:ea typeface="ＭＳ Ｐゴシック"/>
                <a:cs typeface="Arial"/>
              </a:rPr>
              <a:t>Donating</a:t>
            </a:r>
            <a:r>
              <a:rPr kumimoji="0" lang="it-IT" sz="2000" b="0" i="1" u="none" strike="noStrike" kern="1200" cap="none" spc="0" normalizeH="0" baseline="0" noProof="0" dirty="0">
                <a:ln>
                  <a:noFill/>
                </a:ln>
                <a:solidFill>
                  <a:srgbClr val="0070C0"/>
                </a:solidFill>
                <a:effectLst/>
                <a:uLnTx/>
                <a:uFillTx/>
                <a:latin typeface="TIM Sans" panose="00000500000000000000" pitchFamily="2" charset="0"/>
                <a:ea typeface="ＭＳ Ｐゴシック"/>
                <a:cs typeface="Arial"/>
              </a:rPr>
              <a:t> nei casi semplici</a:t>
            </a:r>
            <a:endParaRPr kumimoji="0" lang="en-US" sz="2000" b="0" i="1" u="none" strike="noStrike" kern="1200" cap="none" spc="0" normalizeH="0" baseline="0" noProof="0" dirty="0">
              <a:ln>
                <a:noFill/>
              </a:ln>
              <a:solidFill>
                <a:srgbClr val="0070C0"/>
              </a:solidFill>
              <a:effectLst/>
              <a:uLnTx/>
              <a:uFillTx/>
              <a:latin typeface="TIM Sans" panose="00000500000000000000" pitchFamily="2" charset="0"/>
              <a:ea typeface="ＭＳ Ｐゴシック"/>
              <a:cs typeface="Arial"/>
            </a:endParaRPr>
          </a:p>
        </p:txBody>
      </p:sp>
      <p:cxnSp>
        <p:nvCxnSpPr>
          <p:cNvPr id="42" name="Connettore 1 19">
            <a:extLst>
              <a:ext uri="{FF2B5EF4-FFF2-40B4-BE49-F238E27FC236}">
                <a16:creationId xmlns:a16="http://schemas.microsoft.com/office/drawing/2014/main" id="{3AB0B451-E489-401A-AA8F-96E27B348CFA}"/>
              </a:ext>
            </a:extLst>
          </p:cNvPr>
          <p:cNvCxnSpPr>
            <a:cxnSpLocks/>
            <a:stCxn id="128" idx="7"/>
            <a:endCxn id="43" idx="0"/>
          </p:cNvCxnSpPr>
          <p:nvPr/>
        </p:nvCxnSpPr>
        <p:spPr>
          <a:xfrm>
            <a:off x="6777392" y="3063548"/>
            <a:ext cx="0" cy="238885"/>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3" name="Connettore pagina esterna 42">
            <a:extLst>
              <a:ext uri="{FF2B5EF4-FFF2-40B4-BE49-F238E27FC236}">
                <a16:creationId xmlns:a16="http://schemas.microsoft.com/office/drawing/2014/main" id="{A70C3B61-4BB1-4D5B-AD1D-450DAD337B34}"/>
              </a:ext>
            </a:extLst>
          </p:cNvPr>
          <p:cNvSpPr/>
          <p:nvPr/>
        </p:nvSpPr>
        <p:spPr>
          <a:xfrm>
            <a:off x="6633723" y="3302433"/>
            <a:ext cx="287337" cy="361950"/>
          </a:xfrm>
          <a:prstGeom prst="flowChartOffpageConnector">
            <a:avLst/>
          </a:prstGeom>
          <a:solidFill>
            <a:schemeClr val="accent4">
              <a:lumMod val="50000"/>
              <a:lumOff val="50000"/>
            </a:schemeClr>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b="1" dirty="0">
                <a:solidFill>
                  <a:srgbClr val="FFFFFF"/>
                </a:solidFill>
                <a:cs typeface="Segoe UI" pitchFamily="34" charset="0"/>
              </a:rPr>
              <a:t>C</a:t>
            </a:r>
          </a:p>
        </p:txBody>
      </p:sp>
      <p:cxnSp>
        <p:nvCxnSpPr>
          <p:cNvPr id="34" name="Connettore 1 90">
            <a:extLst>
              <a:ext uri="{FF2B5EF4-FFF2-40B4-BE49-F238E27FC236}">
                <a16:creationId xmlns:a16="http://schemas.microsoft.com/office/drawing/2014/main" id="{459B4B31-AAC1-4280-A42C-229048DF2F0E}"/>
              </a:ext>
            </a:extLst>
          </p:cNvPr>
          <p:cNvCxnSpPr>
            <a:cxnSpLocks/>
            <a:stCxn id="35" idx="2"/>
            <a:endCxn id="37" idx="2"/>
          </p:cNvCxnSpPr>
          <p:nvPr/>
        </p:nvCxnSpPr>
        <p:spPr>
          <a:xfrm>
            <a:off x="10117043" y="4336042"/>
            <a:ext cx="2859" cy="195346"/>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5" name="Connettore pagina esterna 34">
            <a:extLst>
              <a:ext uri="{FF2B5EF4-FFF2-40B4-BE49-F238E27FC236}">
                <a16:creationId xmlns:a16="http://schemas.microsoft.com/office/drawing/2014/main" id="{5A4CA43D-A39C-4D77-9044-3BDD22D9AA81}"/>
              </a:ext>
            </a:extLst>
          </p:cNvPr>
          <p:cNvSpPr/>
          <p:nvPr/>
        </p:nvSpPr>
        <p:spPr>
          <a:xfrm>
            <a:off x="9973374" y="3974092"/>
            <a:ext cx="287337" cy="361950"/>
          </a:xfrm>
          <a:prstGeom prst="flowChartOffpageConnector">
            <a:avLst/>
          </a:prstGeom>
          <a:solidFill>
            <a:schemeClr val="accent4">
              <a:lumMod val="50000"/>
              <a:lumOff val="50000"/>
            </a:schemeClr>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it-IT" sz="1000" b="1" dirty="0">
                <a:solidFill>
                  <a:srgbClr val="FFFFFF"/>
                </a:solidFill>
                <a:cs typeface="Segoe UI" pitchFamily="34" charset="0"/>
              </a:rPr>
              <a:t>B</a:t>
            </a:r>
          </a:p>
        </p:txBody>
      </p:sp>
      <p:sp>
        <p:nvSpPr>
          <p:cNvPr id="36" name="Title 1">
            <a:extLst>
              <a:ext uri="{FF2B5EF4-FFF2-40B4-BE49-F238E27FC236}">
                <a16:creationId xmlns:a16="http://schemas.microsoft.com/office/drawing/2014/main" id="{076A997C-4D99-4067-9441-353258A399A1}"/>
              </a:ext>
            </a:extLst>
          </p:cNvPr>
          <p:cNvSpPr txBox="1">
            <a:spLocks/>
          </p:cNvSpPr>
          <p:nvPr/>
        </p:nvSpPr>
        <p:spPr bwMode="auto">
          <a:xfrm>
            <a:off x="452581" y="3957902"/>
            <a:ext cx="5069613" cy="33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marL="0" marR="0" lvl="0" indent="0" defTabSz="685800" rtl="0" eaLnBrk="1" fontAlgn="auto" latinLnBrk="0" hangingPunct="1">
              <a:lnSpc>
                <a:spcPct val="90000"/>
              </a:lnSpc>
              <a:spcBef>
                <a:spcPct val="0"/>
              </a:spcBef>
              <a:spcAft>
                <a:spcPts val="0"/>
              </a:spcAft>
              <a:buClrTx/>
              <a:buSzTx/>
              <a:buFontTx/>
              <a:buNone/>
              <a:tabLst/>
              <a:defRPr/>
            </a:pPr>
            <a:r>
              <a:rPr kumimoji="0" lang="it-IT" sz="2000" b="0" i="1" u="none" strike="noStrike" kern="1200" cap="none" spc="0" normalizeH="0" baseline="0" noProof="0" dirty="0">
                <a:ln>
                  <a:noFill/>
                </a:ln>
                <a:solidFill>
                  <a:srgbClr val="0070C0"/>
                </a:solidFill>
                <a:effectLst/>
                <a:uLnTx/>
                <a:uFillTx/>
                <a:latin typeface="TIM Sans" panose="00000500000000000000" pitchFamily="2" charset="0"/>
                <a:ea typeface="ＭＳ Ｐゴシック"/>
                <a:cs typeface="Arial"/>
              </a:rPr>
              <a:t>Verifiche del </a:t>
            </a:r>
            <a:r>
              <a:rPr kumimoji="0" lang="it-IT" sz="2000" b="0" i="1" u="none" strike="noStrike" kern="1200" cap="none" spc="0" normalizeH="0" baseline="0" noProof="0" dirty="0" err="1">
                <a:ln>
                  <a:noFill/>
                </a:ln>
                <a:solidFill>
                  <a:srgbClr val="0070C0"/>
                </a:solidFill>
                <a:effectLst/>
                <a:uLnTx/>
                <a:uFillTx/>
                <a:latin typeface="TIM Sans" panose="00000500000000000000" pitchFamily="2" charset="0"/>
                <a:ea typeface="ＭＳ Ｐゴシック"/>
                <a:cs typeface="Arial"/>
              </a:rPr>
              <a:t>Donating</a:t>
            </a:r>
            <a:r>
              <a:rPr kumimoji="0" lang="it-IT" sz="2000" b="0" i="1" u="none" strike="noStrike" kern="1200" cap="none" spc="0" normalizeH="0" baseline="0" noProof="0" dirty="0">
                <a:ln>
                  <a:noFill/>
                </a:ln>
                <a:solidFill>
                  <a:srgbClr val="0070C0"/>
                </a:solidFill>
                <a:effectLst/>
                <a:uLnTx/>
                <a:uFillTx/>
                <a:latin typeface="TIM Sans" panose="00000500000000000000" pitchFamily="2" charset="0"/>
                <a:ea typeface="ＭＳ Ｐゴシック"/>
                <a:cs typeface="Arial"/>
              </a:rPr>
              <a:t> nei casi complessi</a:t>
            </a:r>
            <a:endParaRPr kumimoji="0" lang="en-US" sz="2000" b="0" i="1" u="none" strike="noStrike" kern="1200" cap="none" spc="0" normalizeH="0" baseline="0" noProof="0" dirty="0">
              <a:ln>
                <a:noFill/>
              </a:ln>
              <a:solidFill>
                <a:srgbClr val="0070C0"/>
              </a:solidFill>
              <a:effectLst/>
              <a:uLnTx/>
              <a:uFillTx/>
              <a:latin typeface="TIM Sans" panose="00000500000000000000" pitchFamily="2" charset="0"/>
              <a:ea typeface="ＭＳ Ｐゴシック"/>
              <a:cs typeface="Arial"/>
            </a:endParaRPr>
          </a:p>
        </p:txBody>
      </p:sp>
      <p:sp>
        <p:nvSpPr>
          <p:cNvPr id="37" name="Figura a mano libera 24">
            <a:extLst>
              <a:ext uri="{FF2B5EF4-FFF2-40B4-BE49-F238E27FC236}">
                <a16:creationId xmlns:a16="http://schemas.microsoft.com/office/drawing/2014/main" id="{E0B99E91-F388-443A-98DA-9A90EA54D7EC}"/>
              </a:ext>
            </a:extLst>
          </p:cNvPr>
          <p:cNvSpPr/>
          <p:nvPr/>
        </p:nvSpPr>
        <p:spPr>
          <a:xfrm>
            <a:off x="9363902" y="4531388"/>
            <a:ext cx="1512000" cy="504000"/>
          </a:xfrm>
          <a:custGeom>
            <a:avLst/>
            <a:gdLst>
              <a:gd name="connsiteX0" fmla="*/ 0 w 1447808"/>
              <a:gd name="connsiteY0" fmla="*/ 180976 h 361952"/>
              <a:gd name="connsiteX1" fmla="*/ 180976 w 1447808"/>
              <a:gd name="connsiteY1" fmla="*/ 0 h 361952"/>
              <a:gd name="connsiteX2" fmla="*/ 1266832 w 1447808"/>
              <a:gd name="connsiteY2" fmla="*/ 0 h 361952"/>
              <a:gd name="connsiteX3" fmla="*/ 1447808 w 1447808"/>
              <a:gd name="connsiteY3" fmla="*/ 180976 h 361952"/>
              <a:gd name="connsiteX4" fmla="*/ 1447808 w 1447808"/>
              <a:gd name="connsiteY4" fmla="*/ 180976 h 361952"/>
              <a:gd name="connsiteX5" fmla="*/ 1266832 w 1447808"/>
              <a:gd name="connsiteY5" fmla="*/ 361952 h 361952"/>
              <a:gd name="connsiteX6" fmla="*/ 180976 w 1447808"/>
              <a:gd name="connsiteY6" fmla="*/ 361952 h 361952"/>
              <a:gd name="connsiteX7" fmla="*/ 0 w 1447808"/>
              <a:gd name="connsiteY7" fmla="*/ 180976 h 361952"/>
              <a:gd name="connsiteX0" fmla="*/ 0 w 1447808"/>
              <a:gd name="connsiteY0" fmla="*/ 180976 h 365384"/>
              <a:gd name="connsiteX1" fmla="*/ 180976 w 1447808"/>
              <a:gd name="connsiteY1" fmla="*/ 0 h 365384"/>
              <a:gd name="connsiteX2" fmla="*/ 1266832 w 1447808"/>
              <a:gd name="connsiteY2" fmla="*/ 0 h 365384"/>
              <a:gd name="connsiteX3" fmla="*/ 1447808 w 1447808"/>
              <a:gd name="connsiteY3" fmla="*/ 180976 h 365384"/>
              <a:gd name="connsiteX4" fmla="*/ 1447808 w 1447808"/>
              <a:gd name="connsiteY4" fmla="*/ 180976 h 365384"/>
              <a:gd name="connsiteX5" fmla="*/ 1266832 w 1447808"/>
              <a:gd name="connsiteY5" fmla="*/ 361952 h 365384"/>
              <a:gd name="connsiteX6" fmla="*/ 724480 w 1447808"/>
              <a:gd name="connsiteY6" fmla="*/ 365384 h 365384"/>
              <a:gd name="connsiteX7" fmla="*/ 180976 w 1447808"/>
              <a:gd name="connsiteY7" fmla="*/ 361952 h 365384"/>
              <a:gd name="connsiteX8" fmla="*/ 0 w 1447808"/>
              <a:gd name="connsiteY8" fmla="*/ 180976 h 365384"/>
              <a:gd name="connsiteX0" fmla="*/ 0 w 1447808"/>
              <a:gd name="connsiteY0" fmla="*/ 181352 h 365760"/>
              <a:gd name="connsiteX1" fmla="*/ 180976 w 1447808"/>
              <a:gd name="connsiteY1" fmla="*/ 376 h 365760"/>
              <a:gd name="connsiteX2" fmla="*/ 669616 w 1447808"/>
              <a:gd name="connsiteY2" fmla="*/ 0 h 365760"/>
              <a:gd name="connsiteX3" fmla="*/ 1266832 w 1447808"/>
              <a:gd name="connsiteY3" fmla="*/ 376 h 365760"/>
              <a:gd name="connsiteX4" fmla="*/ 1447808 w 1447808"/>
              <a:gd name="connsiteY4" fmla="*/ 181352 h 365760"/>
              <a:gd name="connsiteX5" fmla="*/ 1447808 w 1447808"/>
              <a:gd name="connsiteY5" fmla="*/ 181352 h 365760"/>
              <a:gd name="connsiteX6" fmla="*/ 1266832 w 1447808"/>
              <a:gd name="connsiteY6" fmla="*/ 362328 h 365760"/>
              <a:gd name="connsiteX7" fmla="*/ 724480 w 1447808"/>
              <a:gd name="connsiteY7" fmla="*/ 365760 h 365760"/>
              <a:gd name="connsiteX8" fmla="*/ 180976 w 1447808"/>
              <a:gd name="connsiteY8" fmla="*/ 362328 h 365760"/>
              <a:gd name="connsiteX9" fmla="*/ 0 w 1447808"/>
              <a:gd name="connsiteY9" fmla="*/ 181352 h 365760"/>
              <a:gd name="connsiteX0" fmla="*/ 0 w 1447808"/>
              <a:gd name="connsiteY0" fmla="*/ 180976 h 365384"/>
              <a:gd name="connsiteX1" fmla="*/ 180976 w 1447808"/>
              <a:gd name="connsiteY1" fmla="*/ 0 h 365384"/>
              <a:gd name="connsiteX2" fmla="*/ 723904 w 1447808"/>
              <a:gd name="connsiteY2" fmla="*/ 0 h 365384"/>
              <a:gd name="connsiteX3" fmla="*/ 1266832 w 1447808"/>
              <a:gd name="connsiteY3" fmla="*/ 0 h 365384"/>
              <a:gd name="connsiteX4" fmla="*/ 1447808 w 1447808"/>
              <a:gd name="connsiteY4" fmla="*/ 180976 h 365384"/>
              <a:gd name="connsiteX5" fmla="*/ 1447808 w 1447808"/>
              <a:gd name="connsiteY5" fmla="*/ 180976 h 365384"/>
              <a:gd name="connsiteX6" fmla="*/ 1266832 w 1447808"/>
              <a:gd name="connsiteY6" fmla="*/ 361952 h 365384"/>
              <a:gd name="connsiteX7" fmla="*/ 724480 w 1447808"/>
              <a:gd name="connsiteY7" fmla="*/ 365384 h 365384"/>
              <a:gd name="connsiteX8" fmla="*/ 180976 w 1447808"/>
              <a:gd name="connsiteY8" fmla="*/ 361952 h 365384"/>
              <a:gd name="connsiteX9" fmla="*/ 0 w 1447808"/>
              <a:gd name="connsiteY9" fmla="*/ 180976 h 365384"/>
              <a:gd name="connsiteX0" fmla="*/ 0 w 1447808"/>
              <a:gd name="connsiteY0" fmla="*/ 180976 h 361952"/>
              <a:gd name="connsiteX1" fmla="*/ 180976 w 1447808"/>
              <a:gd name="connsiteY1" fmla="*/ 0 h 361952"/>
              <a:gd name="connsiteX2" fmla="*/ 723904 w 1447808"/>
              <a:gd name="connsiteY2" fmla="*/ 0 h 361952"/>
              <a:gd name="connsiteX3" fmla="*/ 1266832 w 1447808"/>
              <a:gd name="connsiteY3" fmla="*/ 0 h 361952"/>
              <a:gd name="connsiteX4" fmla="*/ 1447808 w 1447808"/>
              <a:gd name="connsiteY4" fmla="*/ 180976 h 361952"/>
              <a:gd name="connsiteX5" fmla="*/ 1447808 w 1447808"/>
              <a:gd name="connsiteY5" fmla="*/ 180976 h 361952"/>
              <a:gd name="connsiteX6" fmla="*/ 1266832 w 1447808"/>
              <a:gd name="connsiteY6" fmla="*/ 361952 h 361952"/>
              <a:gd name="connsiteX7" fmla="*/ 723904 w 1447808"/>
              <a:gd name="connsiteY7" fmla="*/ 361952 h 361952"/>
              <a:gd name="connsiteX8" fmla="*/ 180976 w 1447808"/>
              <a:gd name="connsiteY8" fmla="*/ 361952 h 361952"/>
              <a:gd name="connsiteX9" fmla="*/ 0 w 1447808"/>
              <a:gd name="connsiteY9" fmla="*/ 180976 h 361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47808" h="361952">
                <a:moveTo>
                  <a:pt x="0" y="180976"/>
                </a:moveTo>
                <a:lnTo>
                  <a:pt x="180976" y="0"/>
                </a:lnTo>
                <a:lnTo>
                  <a:pt x="723904" y="0"/>
                </a:lnTo>
                <a:lnTo>
                  <a:pt x="1266832" y="0"/>
                </a:lnTo>
                <a:lnTo>
                  <a:pt x="1447808" y="180976"/>
                </a:lnTo>
                <a:lnTo>
                  <a:pt x="1447808" y="180976"/>
                </a:lnTo>
                <a:lnTo>
                  <a:pt x="1266832" y="361952"/>
                </a:lnTo>
                <a:lnTo>
                  <a:pt x="723904" y="361952"/>
                </a:lnTo>
                <a:lnTo>
                  <a:pt x="180976" y="361952"/>
                </a:lnTo>
                <a:lnTo>
                  <a:pt x="0" y="180976"/>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anchor="ctr"/>
          <a:lstStyle/>
          <a:p>
            <a:pPr algn="ctr">
              <a:defRPr/>
            </a:pPr>
            <a:r>
              <a:rPr lang="it-IT" sz="1000" dirty="0">
                <a:solidFill>
                  <a:schemeClr val="tx1"/>
                </a:solidFill>
                <a:cs typeface="Segoe UI" pitchFamily="34" charset="0"/>
              </a:rPr>
              <a:t>Verifiche tecniche e codice segreto (4)</a:t>
            </a:r>
          </a:p>
        </p:txBody>
      </p:sp>
      <p:sp>
        <p:nvSpPr>
          <p:cNvPr id="38" name="Figura a mano libera 14">
            <a:extLst>
              <a:ext uri="{FF2B5EF4-FFF2-40B4-BE49-F238E27FC236}">
                <a16:creationId xmlns:a16="http://schemas.microsoft.com/office/drawing/2014/main" id="{DD32EB82-5F65-4882-B911-367A27A8CC4C}"/>
              </a:ext>
            </a:extLst>
          </p:cNvPr>
          <p:cNvSpPr/>
          <p:nvPr/>
        </p:nvSpPr>
        <p:spPr>
          <a:xfrm>
            <a:off x="6011767" y="4531388"/>
            <a:ext cx="1512000" cy="50400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847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9403 w 10000"/>
              <a:gd name="connsiteY3" fmla="*/ 5469 h 10000"/>
              <a:gd name="connsiteX4" fmla="*/ 8847 w 10000"/>
              <a:gd name="connsiteY4" fmla="*/ 10000 h 10000"/>
              <a:gd name="connsiteX5" fmla="*/ 0 w 10000"/>
              <a:gd name="connsiteY5" fmla="*/ 10000 h 10000"/>
              <a:gd name="connsiteX0" fmla="*/ 0 w 10000"/>
              <a:gd name="connsiteY0" fmla="*/ 10000 h 10000"/>
              <a:gd name="connsiteX1" fmla="*/ 655 w 10000"/>
              <a:gd name="connsiteY1" fmla="*/ 4205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0 w 10000"/>
              <a:gd name="connsiteY7" fmla="*/ 10210 h 1021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4936 w 10000"/>
              <a:gd name="connsiteY7" fmla="*/ 10105 h 10210"/>
              <a:gd name="connsiteX8" fmla="*/ 0 w 10000"/>
              <a:gd name="connsiteY8" fmla="*/ 10210 h 1021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4936 w 10000"/>
              <a:gd name="connsiteY7" fmla="*/ 9895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5000 w 10000"/>
              <a:gd name="connsiteY7" fmla="*/ 10000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24 w 10000"/>
              <a:gd name="connsiteY5" fmla="*/ 5000 h 10000"/>
              <a:gd name="connsiteX6" fmla="*/ 8847 w 10000"/>
              <a:gd name="connsiteY6" fmla="*/ 10000 h 10000"/>
              <a:gd name="connsiteX7" fmla="*/ 5000 w 10000"/>
              <a:gd name="connsiteY7" fmla="*/ 10000 h 10000"/>
              <a:gd name="connsiteX8" fmla="*/ 0 w 10000"/>
              <a:gd name="connsiteY8"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0" h="10000">
                <a:moveTo>
                  <a:pt x="0" y="10000"/>
                </a:moveTo>
                <a:cubicBezTo>
                  <a:pt x="218" y="8068"/>
                  <a:pt x="414" y="6932"/>
                  <a:pt x="632" y="5000"/>
                </a:cubicBezTo>
                <a:cubicBezTo>
                  <a:pt x="843" y="3333"/>
                  <a:pt x="1053" y="1667"/>
                  <a:pt x="1264" y="0"/>
                </a:cubicBezTo>
                <a:lnTo>
                  <a:pt x="5000" y="0"/>
                </a:lnTo>
                <a:lnTo>
                  <a:pt x="10000" y="0"/>
                </a:lnTo>
                <a:cubicBezTo>
                  <a:pt x="9826" y="1667"/>
                  <a:pt x="9598" y="3333"/>
                  <a:pt x="9424" y="5000"/>
                </a:cubicBezTo>
                <a:cubicBezTo>
                  <a:pt x="9239" y="6510"/>
                  <a:pt x="9032" y="8490"/>
                  <a:pt x="8847" y="10000"/>
                </a:cubicBezTo>
                <a:lnTo>
                  <a:pt x="5000" y="10000"/>
                </a:lnTo>
                <a:lnTo>
                  <a:pt x="0" y="10000"/>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Notifica KO</a:t>
            </a:r>
          </a:p>
          <a:p>
            <a:pPr algn="ctr">
              <a:defRPr/>
            </a:pPr>
            <a:r>
              <a:rPr lang="it-IT" sz="1000" dirty="0">
                <a:solidFill>
                  <a:schemeClr val="tx1"/>
                </a:solidFill>
                <a:cs typeface="Segoe UI" pitchFamily="34" charset="0"/>
              </a:rPr>
              <a:t>tecnico o sul codice segreto (5)</a:t>
            </a:r>
          </a:p>
        </p:txBody>
      </p:sp>
      <p:cxnSp>
        <p:nvCxnSpPr>
          <p:cNvPr id="39" name="Connettore 1 16">
            <a:extLst>
              <a:ext uri="{FF2B5EF4-FFF2-40B4-BE49-F238E27FC236}">
                <a16:creationId xmlns:a16="http://schemas.microsoft.com/office/drawing/2014/main" id="{B198ADA2-45C4-4CCE-940B-BD37C1D3D903}"/>
              </a:ext>
            </a:extLst>
          </p:cNvPr>
          <p:cNvCxnSpPr>
            <a:cxnSpLocks/>
            <a:stCxn id="37" idx="0"/>
            <a:endCxn id="38" idx="5"/>
          </p:cNvCxnSpPr>
          <p:nvPr/>
        </p:nvCxnSpPr>
        <p:spPr>
          <a:xfrm flipH="1">
            <a:off x="7436676" y="4783388"/>
            <a:ext cx="1927226" cy="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0" name="Elaborazione 39">
            <a:extLst>
              <a:ext uri="{FF2B5EF4-FFF2-40B4-BE49-F238E27FC236}">
                <a16:creationId xmlns:a16="http://schemas.microsoft.com/office/drawing/2014/main" id="{3999F86D-998F-43D1-B214-616B9B3F8745}"/>
              </a:ext>
            </a:extLst>
          </p:cNvPr>
          <p:cNvSpPr/>
          <p:nvPr/>
        </p:nvSpPr>
        <p:spPr>
          <a:xfrm>
            <a:off x="8975115" y="4824629"/>
            <a:ext cx="361950" cy="180975"/>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r">
              <a:defRPr/>
            </a:pPr>
            <a:r>
              <a:rPr lang="it-IT" sz="1000" dirty="0">
                <a:solidFill>
                  <a:schemeClr val="tx1"/>
                </a:solidFill>
                <a:cs typeface="Segoe UI" pitchFamily="34" charset="0"/>
              </a:rPr>
              <a:t>KO</a:t>
            </a:r>
          </a:p>
        </p:txBody>
      </p:sp>
      <p:sp>
        <p:nvSpPr>
          <p:cNvPr id="41" name="Elaborazione 40">
            <a:extLst>
              <a:ext uri="{FF2B5EF4-FFF2-40B4-BE49-F238E27FC236}">
                <a16:creationId xmlns:a16="http://schemas.microsoft.com/office/drawing/2014/main" id="{FF62DE1C-9364-40B7-8702-1D35DA6F1F44}"/>
              </a:ext>
            </a:extLst>
          </p:cNvPr>
          <p:cNvSpPr/>
          <p:nvPr/>
        </p:nvSpPr>
        <p:spPr>
          <a:xfrm>
            <a:off x="7873857" y="4537293"/>
            <a:ext cx="1142536" cy="223899"/>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t</a:t>
            </a:r>
            <a:r>
              <a:rPr lang="it-IT" sz="1000" baseline="-25000" dirty="0">
                <a:solidFill>
                  <a:schemeClr val="tx1"/>
                </a:solidFill>
                <a:cs typeface="Segoe UI" pitchFamily="34" charset="0"/>
              </a:rPr>
              <a:t>3 </a:t>
            </a:r>
            <a:r>
              <a:rPr lang="it-IT" sz="1000" dirty="0">
                <a:solidFill>
                  <a:schemeClr val="tx1"/>
                </a:solidFill>
                <a:cs typeface="Segoe UI" pitchFamily="34" charset="0"/>
              </a:rPr>
              <a:t>=  t</a:t>
            </a:r>
            <a:r>
              <a:rPr lang="it-IT" sz="1000" baseline="-25000" dirty="0">
                <a:solidFill>
                  <a:schemeClr val="tx1"/>
                </a:solidFill>
                <a:cs typeface="Segoe UI" pitchFamily="34" charset="0"/>
              </a:rPr>
              <a:t>1 </a:t>
            </a:r>
            <a:r>
              <a:rPr lang="it-IT" sz="1000" dirty="0">
                <a:solidFill>
                  <a:schemeClr val="tx1"/>
                </a:solidFill>
                <a:cs typeface="Segoe UI" pitchFamily="34" charset="0"/>
              </a:rPr>
              <a:t>+ 5</a:t>
            </a:r>
          </a:p>
        </p:txBody>
      </p:sp>
      <p:cxnSp>
        <p:nvCxnSpPr>
          <p:cNvPr id="44" name="Connettore 1 16">
            <a:extLst>
              <a:ext uri="{FF2B5EF4-FFF2-40B4-BE49-F238E27FC236}">
                <a16:creationId xmlns:a16="http://schemas.microsoft.com/office/drawing/2014/main" id="{C5C80399-E00C-4626-87F7-63A174CFDA83}"/>
              </a:ext>
            </a:extLst>
          </p:cNvPr>
          <p:cNvCxnSpPr>
            <a:cxnSpLocks/>
            <a:stCxn id="38" idx="1"/>
            <a:endCxn id="45" idx="5"/>
          </p:cNvCxnSpPr>
          <p:nvPr/>
        </p:nvCxnSpPr>
        <p:spPr>
          <a:xfrm flipH="1">
            <a:off x="3883452" y="4783388"/>
            <a:ext cx="2223873" cy="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5" name="Figura a mano libera 14">
            <a:extLst>
              <a:ext uri="{FF2B5EF4-FFF2-40B4-BE49-F238E27FC236}">
                <a16:creationId xmlns:a16="http://schemas.microsoft.com/office/drawing/2014/main" id="{8AD4D327-F0B8-4FF1-B917-183BB01FC461}"/>
              </a:ext>
            </a:extLst>
          </p:cNvPr>
          <p:cNvSpPr/>
          <p:nvPr/>
        </p:nvSpPr>
        <p:spPr>
          <a:xfrm>
            <a:off x="2458543" y="4531388"/>
            <a:ext cx="1512000" cy="50400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847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9403 w 10000"/>
              <a:gd name="connsiteY3" fmla="*/ 5469 h 10000"/>
              <a:gd name="connsiteX4" fmla="*/ 8847 w 10000"/>
              <a:gd name="connsiteY4" fmla="*/ 10000 h 10000"/>
              <a:gd name="connsiteX5" fmla="*/ 0 w 10000"/>
              <a:gd name="connsiteY5" fmla="*/ 10000 h 10000"/>
              <a:gd name="connsiteX0" fmla="*/ 0 w 10000"/>
              <a:gd name="connsiteY0" fmla="*/ 10000 h 10000"/>
              <a:gd name="connsiteX1" fmla="*/ 655 w 10000"/>
              <a:gd name="connsiteY1" fmla="*/ 4205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0 w 10000"/>
              <a:gd name="connsiteY7" fmla="*/ 10210 h 1021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4936 w 10000"/>
              <a:gd name="connsiteY7" fmla="*/ 10105 h 10210"/>
              <a:gd name="connsiteX8" fmla="*/ 0 w 10000"/>
              <a:gd name="connsiteY8" fmla="*/ 10210 h 1021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4936 w 10000"/>
              <a:gd name="connsiteY7" fmla="*/ 9895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5000 w 10000"/>
              <a:gd name="connsiteY7" fmla="*/ 10000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24 w 10000"/>
              <a:gd name="connsiteY5" fmla="*/ 5000 h 10000"/>
              <a:gd name="connsiteX6" fmla="*/ 8847 w 10000"/>
              <a:gd name="connsiteY6" fmla="*/ 10000 h 10000"/>
              <a:gd name="connsiteX7" fmla="*/ 5000 w 10000"/>
              <a:gd name="connsiteY7" fmla="*/ 10000 h 10000"/>
              <a:gd name="connsiteX8" fmla="*/ 0 w 10000"/>
              <a:gd name="connsiteY8"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0" h="10000">
                <a:moveTo>
                  <a:pt x="0" y="10000"/>
                </a:moveTo>
                <a:cubicBezTo>
                  <a:pt x="218" y="8068"/>
                  <a:pt x="414" y="6932"/>
                  <a:pt x="632" y="5000"/>
                </a:cubicBezTo>
                <a:cubicBezTo>
                  <a:pt x="843" y="3333"/>
                  <a:pt x="1053" y="1667"/>
                  <a:pt x="1264" y="0"/>
                </a:cubicBezTo>
                <a:lnTo>
                  <a:pt x="5000" y="0"/>
                </a:lnTo>
                <a:lnTo>
                  <a:pt x="10000" y="0"/>
                </a:lnTo>
                <a:cubicBezTo>
                  <a:pt x="9826" y="1667"/>
                  <a:pt x="9598" y="3333"/>
                  <a:pt x="9424" y="5000"/>
                </a:cubicBezTo>
                <a:cubicBezTo>
                  <a:pt x="9239" y="6510"/>
                  <a:pt x="9032" y="8490"/>
                  <a:pt x="8847" y="10000"/>
                </a:cubicBezTo>
                <a:lnTo>
                  <a:pt x="5000" y="10000"/>
                </a:lnTo>
                <a:lnTo>
                  <a:pt x="0" y="10000"/>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Notifica KO</a:t>
            </a:r>
          </a:p>
          <a:p>
            <a:pPr algn="ctr">
              <a:defRPr/>
            </a:pPr>
            <a:r>
              <a:rPr lang="it-IT" sz="1000" dirty="0">
                <a:solidFill>
                  <a:schemeClr val="tx1"/>
                </a:solidFill>
                <a:cs typeface="Segoe UI" pitchFamily="34" charset="0"/>
              </a:rPr>
              <a:t>tecnico o sul codice segreto</a:t>
            </a:r>
          </a:p>
        </p:txBody>
      </p:sp>
      <p:cxnSp>
        <p:nvCxnSpPr>
          <p:cNvPr id="46" name="Connettore 1 16">
            <a:extLst>
              <a:ext uri="{FF2B5EF4-FFF2-40B4-BE49-F238E27FC236}">
                <a16:creationId xmlns:a16="http://schemas.microsoft.com/office/drawing/2014/main" id="{9DD3C752-3B72-4A30-BBAF-FC2E328D5B27}"/>
              </a:ext>
            </a:extLst>
          </p:cNvPr>
          <p:cNvCxnSpPr>
            <a:cxnSpLocks/>
            <a:stCxn id="45" idx="1"/>
            <a:endCxn id="47" idx="3"/>
          </p:cNvCxnSpPr>
          <p:nvPr/>
        </p:nvCxnSpPr>
        <p:spPr>
          <a:xfrm flipH="1">
            <a:off x="2207309" y="4783388"/>
            <a:ext cx="346792" cy="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7" name="Rettangolo con angoli arrotondati 46">
            <a:extLst>
              <a:ext uri="{FF2B5EF4-FFF2-40B4-BE49-F238E27FC236}">
                <a16:creationId xmlns:a16="http://schemas.microsoft.com/office/drawing/2014/main" id="{1ED687BC-41D6-4A3B-BBE7-37D74656C00B}"/>
              </a:ext>
            </a:extLst>
          </p:cNvPr>
          <p:cNvSpPr/>
          <p:nvPr/>
        </p:nvSpPr>
        <p:spPr>
          <a:xfrm>
            <a:off x="1484136" y="4672486"/>
            <a:ext cx="723173" cy="221804"/>
          </a:xfrm>
          <a:prstGeom prst="roundRect">
            <a:avLst/>
          </a:prstGeom>
          <a:solidFill>
            <a:schemeClr val="accent4">
              <a:lumMod val="75000"/>
              <a:lumOff val="25000"/>
            </a:schemeClr>
          </a:solidFill>
          <a:ln w="9525" algn="ctr">
            <a:solidFill>
              <a:schemeClr val="accent1"/>
            </a:solidFill>
            <a:miter lim="800000"/>
            <a:headEnd/>
            <a:tailEnd/>
          </a:ln>
          <a:effectLst/>
        </p:spPr>
        <p:txBody>
          <a:bodyPr wrap="none" lIns="0" tIns="0" rIns="0" bIns="0" anchor="ctr"/>
          <a:lstStyle/>
          <a:p>
            <a:pPr algn="ctr">
              <a:lnSpc>
                <a:spcPct val="90000"/>
              </a:lnSpc>
              <a:spcBef>
                <a:spcPct val="20000"/>
              </a:spcBef>
              <a:spcAft>
                <a:spcPct val="10000"/>
              </a:spcAft>
              <a:buClr>
                <a:schemeClr val="accent1"/>
              </a:buClr>
            </a:pPr>
            <a:r>
              <a:rPr lang="it-IT" sz="800" dirty="0">
                <a:solidFill>
                  <a:srgbClr val="FFFFFF"/>
                </a:solidFill>
                <a:latin typeface="TIM Sans" panose="02020503040602060503" pitchFamily="18" charset="0"/>
                <a:cs typeface="Arial" panose="020B0604020202020204" pitchFamily="34" charset="0"/>
              </a:rPr>
              <a:t>END</a:t>
            </a:r>
          </a:p>
        </p:txBody>
      </p:sp>
      <p:sp>
        <p:nvSpPr>
          <p:cNvPr id="48" name="Elaborazione 47">
            <a:extLst>
              <a:ext uri="{FF2B5EF4-FFF2-40B4-BE49-F238E27FC236}">
                <a16:creationId xmlns:a16="http://schemas.microsoft.com/office/drawing/2014/main" id="{511454B9-CFE3-41F6-94C2-C471A3819598}"/>
              </a:ext>
            </a:extLst>
          </p:cNvPr>
          <p:cNvSpPr/>
          <p:nvPr/>
        </p:nvSpPr>
        <p:spPr>
          <a:xfrm>
            <a:off x="10168370" y="5049968"/>
            <a:ext cx="361950" cy="180975"/>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OK</a:t>
            </a:r>
          </a:p>
        </p:txBody>
      </p:sp>
      <p:sp>
        <p:nvSpPr>
          <p:cNvPr id="49" name="Ovale 48">
            <a:extLst>
              <a:ext uri="{FF2B5EF4-FFF2-40B4-BE49-F238E27FC236}">
                <a16:creationId xmlns:a16="http://schemas.microsoft.com/office/drawing/2014/main" id="{D654D9BA-5FC0-4ABE-8C74-D70235DB5029}"/>
              </a:ext>
            </a:extLst>
          </p:cNvPr>
          <p:cNvSpPr/>
          <p:nvPr/>
        </p:nvSpPr>
        <p:spPr>
          <a:xfrm>
            <a:off x="4823974" y="4824629"/>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6</a:t>
            </a:r>
          </a:p>
        </p:txBody>
      </p:sp>
      <p:sp>
        <p:nvSpPr>
          <p:cNvPr id="50" name="Ovale 49">
            <a:extLst>
              <a:ext uri="{FF2B5EF4-FFF2-40B4-BE49-F238E27FC236}">
                <a16:creationId xmlns:a16="http://schemas.microsoft.com/office/drawing/2014/main" id="{B3B9F4CE-AB82-4F52-ABA2-CCB770F964E6}"/>
              </a:ext>
            </a:extLst>
          </p:cNvPr>
          <p:cNvSpPr/>
          <p:nvPr/>
        </p:nvSpPr>
        <p:spPr>
          <a:xfrm>
            <a:off x="8220824" y="4850010"/>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5</a:t>
            </a:r>
          </a:p>
        </p:txBody>
      </p:sp>
      <p:sp>
        <p:nvSpPr>
          <p:cNvPr id="51" name="Elaborazione 50">
            <a:extLst>
              <a:ext uri="{FF2B5EF4-FFF2-40B4-BE49-F238E27FC236}">
                <a16:creationId xmlns:a16="http://schemas.microsoft.com/office/drawing/2014/main" id="{16E84A50-4A97-4C82-8EBC-56C34494B723}"/>
              </a:ext>
            </a:extLst>
          </p:cNvPr>
          <p:cNvSpPr/>
          <p:nvPr/>
        </p:nvSpPr>
        <p:spPr>
          <a:xfrm>
            <a:off x="4491145" y="4537294"/>
            <a:ext cx="1225092" cy="204070"/>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t</a:t>
            </a:r>
            <a:r>
              <a:rPr lang="it-IT" sz="1000" baseline="-25000" dirty="0">
                <a:solidFill>
                  <a:schemeClr val="tx1"/>
                </a:solidFill>
                <a:cs typeface="Segoe UI" pitchFamily="34" charset="0"/>
              </a:rPr>
              <a:t>3 </a:t>
            </a:r>
            <a:r>
              <a:rPr lang="it-IT" sz="1000" dirty="0">
                <a:solidFill>
                  <a:schemeClr val="tx1"/>
                </a:solidFill>
                <a:cs typeface="Segoe UI" pitchFamily="34" charset="0"/>
              </a:rPr>
              <a:t>=  t</a:t>
            </a:r>
            <a:r>
              <a:rPr lang="it-IT" sz="1000" baseline="-25000" dirty="0">
                <a:solidFill>
                  <a:schemeClr val="tx1"/>
                </a:solidFill>
                <a:cs typeface="Segoe UI" pitchFamily="34" charset="0"/>
              </a:rPr>
              <a:t>1 </a:t>
            </a:r>
            <a:r>
              <a:rPr lang="it-IT" sz="1000" dirty="0">
                <a:solidFill>
                  <a:schemeClr val="tx1"/>
                </a:solidFill>
                <a:cs typeface="Segoe UI" pitchFamily="34" charset="0"/>
              </a:rPr>
              <a:t>+ 5</a:t>
            </a:r>
          </a:p>
        </p:txBody>
      </p:sp>
      <p:sp>
        <p:nvSpPr>
          <p:cNvPr id="59" name="Connettore pagina esterna 58">
            <a:extLst>
              <a:ext uri="{FF2B5EF4-FFF2-40B4-BE49-F238E27FC236}">
                <a16:creationId xmlns:a16="http://schemas.microsoft.com/office/drawing/2014/main" id="{DFC9DA54-A22D-4B6F-B30F-4C8D816ECB78}"/>
              </a:ext>
            </a:extLst>
          </p:cNvPr>
          <p:cNvSpPr/>
          <p:nvPr/>
        </p:nvSpPr>
        <p:spPr>
          <a:xfrm>
            <a:off x="6621459" y="6197145"/>
            <a:ext cx="287337" cy="361950"/>
          </a:xfrm>
          <a:prstGeom prst="flowChartOffpageConnector">
            <a:avLst/>
          </a:prstGeom>
          <a:solidFill>
            <a:schemeClr val="accent4">
              <a:lumMod val="50000"/>
              <a:lumOff val="50000"/>
            </a:schemeClr>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it-IT" sz="1000" b="1" dirty="0">
                <a:solidFill>
                  <a:srgbClr val="FFFFFF"/>
                </a:solidFill>
                <a:cs typeface="Segoe UI" pitchFamily="34" charset="0"/>
              </a:rPr>
              <a:t>C</a:t>
            </a:r>
          </a:p>
        </p:txBody>
      </p:sp>
      <p:cxnSp>
        <p:nvCxnSpPr>
          <p:cNvPr id="64" name="Connettore 1 19">
            <a:extLst>
              <a:ext uri="{FF2B5EF4-FFF2-40B4-BE49-F238E27FC236}">
                <a16:creationId xmlns:a16="http://schemas.microsoft.com/office/drawing/2014/main" id="{FD60F71A-B783-4998-8650-88F73106A315}"/>
              </a:ext>
            </a:extLst>
          </p:cNvPr>
          <p:cNvCxnSpPr>
            <a:cxnSpLocks/>
            <a:stCxn id="69" idx="7"/>
            <a:endCxn id="59" idx="0"/>
          </p:cNvCxnSpPr>
          <p:nvPr/>
        </p:nvCxnSpPr>
        <p:spPr>
          <a:xfrm flipH="1">
            <a:off x="6765128" y="5908028"/>
            <a:ext cx="2639" cy="289117"/>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65" name="Picture 64" descr="C:\Documents and Settings\paglia_e\Impostazioni locali\Temporary Internet Files\Content.IE5\8P13E6GO\MCj04338580000[1].png">
            <a:extLst>
              <a:ext uri="{FF2B5EF4-FFF2-40B4-BE49-F238E27FC236}">
                <a16:creationId xmlns:a16="http://schemas.microsoft.com/office/drawing/2014/main" id="{E99F51A3-A8E9-4D3F-A53F-13B28B29FAF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34814" y="5379192"/>
            <a:ext cx="403321" cy="403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 name="CasellaDiTesto 65">
            <a:extLst>
              <a:ext uri="{FF2B5EF4-FFF2-40B4-BE49-F238E27FC236}">
                <a16:creationId xmlns:a16="http://schemas.microsoft.com/office/drawing/2014/main" id="{A69E74DC-7BE3-49CB-9D52-04022CF188B1}"/>
              </a:ext>
            </a:extLst>
          </p:cNvPr>
          <p:cNvSpPr txBox="1"/>
          <p:nvPr/>
        </p:nvSpPr>
        <p:spPr>
          <a:xfrm>
            <a:off x="7425210" y="5732558"/>
            <a:ext cx="1091360" cy="40011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defPPr>
              <a:defRPr lang="it-IT"/>
            </a:defPPr>
            <a:lvl1pPr algn="ctr">
              <a:defRPr sz="1000">
                <a:solidFill>
                  <a:schemeClr val="tx1"/>
                </a:solidFill>
                <a:cs typeface="Segoe UI"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it-IT" dirty="0"/>
              <a:t>WAIT 18:00 di t</a:t>
            </a:r>
            <a:r>
              <a:rPr lang="it-IT" baseline="-25000" dirty="0"/>
              <a:t>3</a:t>
            </a:r>
          </a:p>
        </p:txBody>
      </p:sp>
      <p:sp>
        <p:nvSpPr>
          <p:cNvPr id="69" name="Figura a mano libera 24">
            <a:extLst>
              <a:ext uri="{FF2B5EF4-FFF2-40B4-BE49-F238E27FC236}">
                <a16:creationId xmlns:a16="http://schemas.microsoft.com/office/drawing/2014/main" id="{EF27518C-3B70-49A3-89D4-BBE24E445C63}"/>
              </a:ext>
            </a:extLst>
          </p:cNvPr>
          <p:cNvSpPr/>
          <p:nvPr/>
        </p:nvSpPr>
        <p:spPr>
          <a:xfrm>
            <a:off x="6011767" y="5260028"/>
            <a:ext cx="1512000" cy="648000"/>
          </a:xfrm>
          <a:custGeom>
            <a:avLst/>
            <a:gdLst>
              <a:gd name="connsiteX0" fmla="*/ 0 w 1447808"/>
              <a:gd name="connsiteY0" fmla="*/ 180976 h 361952"/>
              <a:gd name="connsiteX1" fmla="*/ 180976 w 1447808"/>
              <a:gd name="connsiteY1" fmla="*/ 0 h 361952"/>
              <a:gd name="connsiteX2" fmla="*/ 1266832 w 1447808"/>
              <a:gd name="connsiteY2" fmla="*/ 0 h 361952"/>
              <a:gd name="connsiteX3" fmla="*/ 1447808 w 1447808"/>
              <a:gd name="connsiteY3" fmla="*/ 180976 h 361952"/>
              <a:gd name="connsiteX4" fmla="*/ 1447808 w 1447808"/>
              <a:gd name="connsiteY4" fmla="*/ 180976 h 361952"/>
              <a:gd name="connsiteX5" fmla="*/ 1266832 w 1447808"/>
              <a:gd name="connsiteY5" fmla="*/ 361952 h 361952"/>
              <a:gd name="connsiteX6" fmla="*/ 180976 w 1447808"/>
              <a:gd name="connsiteY6" fmla="*/ 361952 h 361952"/>
              <a:gd name="connsiteX7" fmla="*/ 0 w 1447808"/>
              <a:gd name="connsiteY7" fmla="*/ 180976 h 361952"/>
              <a:gd name="connsiteX0" fmla="*/ 0 w 1447808"/>
              <a:gd name="connsiteY0" fmla="*/ 180976 h 365384"/>
              <a:gd name="connsiteX1" fmla="*/ 180976 w 1447808"/>
              <a:gd name="connsiteY1" fmla="*/ 0 h 365384"/>
              <a:gd name="connsiteX2" fmla="*/ 1266832 w 1447808"/>
              <a:gd name="connsiteY2" fmla="*/ 0 h 365384"/>
              <a:gd name="connsiteX3" fmla="*/ 1447808 w 1447808"/>
              <a:gd name="connsiteY3" fmla="*/ 180976 h 365384"/>
              <a:gd name="connsiteX4" fmla="*/ 1447808 w 1447808"/>
              <a:gd name="connsiteY4" fmla="*/ 180976 h 365384"/>
              <a:gd name="connsiteX5" fmla="*/ 1266832 w 1447808"/>
              <a:gd name="connsiteY5" fmla="*/ 361952 h 365384"/>
              <a:gd name="connsiteX6" fmla="*/ 724480 w 1447808"/>
              <a:gd name="connsiteY6" fmla="*/ 365384 h 365384"/>
              <a:gd name="connsiteX7" fmla="*/ 180976 w 1447808"/>
              <a:gd name="connsiteY7" fmla="*/ 361952 h 365384"/>
              <a:gd name="connsiteX8" fmla="*/ 0 w 1447808"/>
              <a:gd name="connsiteY8" fmla="*/ 180976 h 365384"/>
              <a:gd name="connsiteX0" fmla="*/ 0 w 1447808"/>
              <a:gd name="connsiteY0" fmla="*/ 181352 h 365760"/>
              <a:gd name="connsiteX1" fmla="*/ 180976 w 1447808"/>
              <a:gd name="connsiteY1" fmla="*/ 376 h 365760"/>
              <a:gd name="connsiteX2" fmla="*/ 669616 w 1447808"/>
              <a:gd name="connsiteY2" fmla="*/ 0 h 365760"/>
              <a:gd name="connsiteX3" fmla="*/ 1266832 w 1447808"/>
              <a:gd name="connsiteY3" fmla="*/ 376 h 365760"/>
              <a:gd name="connsiteX4" fmla="*/ 1447808 w 1447808"/>
              <a:gd name="connsiteY4" fmla="*/ 181352 h 365760"/>
              <a:gd name="connsiteX5" fmla="*/ 1447808 w 1447808"/>
              <a:gd name="connsiteY5" fmla="*/ 181352 h 365760"/>
              <a:gd name="connsiteX6" fmla="*/ 1266832 w 1447808"/>
              <a:gd name="connsiteY6" fmla="*/ 362328 h 365760"/>
              <a:gd name="connsiteX7" fmla="*/ 724480 w 1447808"/>
              <a:gd name="connsiteY7" fmla="*/ 365760 h 365760"/>
              <a:gd name="connsiteX8" fmla="*/ 180976 w 1447808"/>
              <a:gd name="connsiteY8" fmla="*/ 362328 h 365760"/>
              <a:gd name="connsiteX9" fmla="*/ 0 w 1447808"/>
              <a:gd name="connsiteY9" fmla="*/ 181352 h 365760"/>
              <a:gd name="connsiteX0" fmla="*/ 0 w 1447808"/>
              <a:gd name="connsiteY0" fmla="*/ 180976 h 365384"/>
              <a:gd name="connsiteX1" fmla="*/ 180976 w 1447808"/>
              <a:gd name="connsiteY1" fmla="*/ 0 h 365384"/>
              <a:gd name="connsiteX2" fmla="*/ 723904 w 1447808"/>
              <a:gd name="connsiteY2" fmla="*/ 0 h 365384"/>
              <a:gd name="connsiteX3" fmla="*/ 1266832 w 1447808"/>
              <a:gd name="connsiteY3" fmla="*/ 0 h 365384"/>
              <a:gd name="connsiteX4" fmla="*/ 1447808 w 1447808"/>
              <a:gd name="connsiteY4" fmla="*/ 180976 h 365384"/>
              <a:gd name="connsiteX5" fmla="*/ 1447808 w 1447808"/>
              <a:gd name="connsiteY5" fmla="*/ 180976 h 365384"/>
              <a:gd name="connsiteX6" fmla="*/ 1266832 w 1447808"/>
              <a:gd name="connsiteY6" fmla="*/ 361952 h 365384"/>
              <a:gd name="connsiteX7" fmla="*/ 724480 w 1447808"/>
              <a:gd name="connsiteY7" fmla="*/ 365384 h 365384"/>
              <a:gd name="connsiteX8" fmla="*/ 180976 w 1447808"/>
              <a:gd name="connsiteY8" fmla="*/ 361952 h 365384"/>
              <a:gd name="connsiteX9" fmla="*/ 0 w 1447808"/>
              <a:gd name="connsiteY9" fmla="*/ 180976 h 365384"/>
              <a:gd name="connsiteX0" fmla="*/ 0 w 1447808"/>
              <a:gd name="connsiteY0" fmla="*/ 180976 h 361952"/>
              <a:gd name="connsiteX1" fmla="*/ 180976 w 1447808"/>
              <a:gd name="connsiteY1" fmla="*/ 0 h 361952"/>
              <a:gd name="connsiteX2" fmla="*/ 723904 w 1447808"/>
              <a:gd name="connsiteY2" fmla="*/ 0 h 361952"/>
              <a:gd name="connsiteX3" fmla="*/ 1266832 w 1447808"/>
              <a:gd name="connsiteY3" fmla="*/ 0 h 361952"/>
              <a:gd name="connsiteX4" fmla="*/ 1447808 w 1447808"/>
              <a:gd name="connsiteY4" fmla="*/ 180976 h 361952"/>
              <a:gd name="connsiteX5" fmla="*/ 1447808 w 1447808"/>
              <a:gd name="connsiteY5" fmla="*/ 180976 h 361952"/>
              <a:gd name="connsiteX6" fmla="*/ 1266832 w 1447808"/>
              <a:gd name="connsiteY6" fmla="*/ 361952 h 361952"/>
              <a:gd name="connsiteX7" fmla="*/ 723904 w 1447808"/>
              <a:gd name="connsiteY7" fmla="*/ 361952 h 361952"/>
              <a:gd name="connsiteX8" fmla="*/ 180976 w 1447808"/>
              <a:gd name="connsiteY8" fmla="*/ 361952 h 361952"/>
              <a:gd name="connsiteX9" fmla="*/ 0 w 1447808"/>
              <a:gd name="connsiteY9" fmla="*/ 180976 h 361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47808" h="361952">
                <a:moveTo>
                  <a:pt x="0" y="180976"/>
                </a:moveTo>
                <a:lnTo>
                  <a:pt x="180976" y="0"/>
                </a:lnTo>
                <a:lnTo>
                  <a:pt x="723904" y="0"/>
                </a:lnTo>
                <a:lnTo>
                  <a:pt x="1266832" y="0"/>
                </a:lnTo>
                <a:lnTo>
                  <a:pt x="1447808" y="180976"/>
                </a:lnTo>
                <a:lnTo>
                  <a:pt x="1447808" y="180976"/>
                </a:lnTo>
                <a:lnTo>
                  <a:pt x="1266832" y="361952"/>
                </a:lnTo>
                <a:lnTo>
                  <a:pt x="723904" y="361952"/>
                </a:lnTo>
                <a:lnTo>
                  <a:pt x="180976" y="361952"/>
                </a:lnTo>
                <a:lnTo>
                  <a:pt x="0" y="180976"/>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anchor="ctr"/>
          <a:lstStyle/>
          <a:p>
            <a:pPr algn="ctr">
              <a:defRPr/>
            </a:pPr>
            <a:r>
              <a:rPr lang="it-IT" sz="1000" dirty="0">
                <a:solidFill>
                  <a:schemeClr val="tx1"/>
                </a:solidFill>
                <a:cs typeface="Segoe UI" pitchFamily="34" charset="0"/>
              </a:rPr>
              <a:t>Arrivato un KO dal </a:t>
            </a:r>
            <a:r>
              <a:rPr lang="it-IT" sz="1000" dirty="0" err="1">
                <a:solidFill>
                  <a:schemeClr val="tx1"/>
                </a:solidFill>
                <a:cs typeface="Segoe UI" pitchFamily="34" charset="0"/>
              </a:rPr>
              <a:t>Donating</a:t>
            </a:r>
            <a:r>
              <a:rPr lang="it-IT" sz="1000" dirty="0">
                <a:solidFill>
                  <a:schemeClr val="tx1"/>
                </a:solidFill>
                <a:cs typeface="Segoe UI" pitchFamily="34" charset="0"/>
              </a:rPr>
              <a:t> per verifiche tecniche o per codice segreto? (7)</a:t>
            </a:r>
          </a:p>
        </p:txBody>
      </p:sp>
      <p:sp>
        <p:nvSpPr>
          <p:cNvPr id="70" name="Elaborazione 69">
            <a:extLst>
              <a:ext uri="{FF2B5EF4-FFF2-40B4-BE49-F238E27FC236}">
                <a16:creationId xmlns:a16="http://schemas.microsoft.com/office/drawing/2014/main" id="{3D4D9417-1DC3-46FB-AD45-983A734155F2}"/>
              </a:ext>
            </a:extLst>
          </p:cNvPr>
          <p:cNvSpPr/>
          <p:nvPr/>
        </p:nvSpPr>
        <p:spPr>
          <a:xfrm>
            <a:off x="6891105" y="5988885"/>
            <a:ext cx="361950" cy="180975"/>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defRPr/>
            </a:pPr>
            <a:r>
              <a:rPr lang="it-IT" sz="1000" dirty="0">
                <a:solidFill>
                  <a:schemeClr val="tx1"/>
                </a:solidFill>
                <a:cs typeface="Segoe UI" pitchFamily="34" charset="0"/>
              </a:rPr>
              <a:t>NO</a:t>
            </a:r>
          </a:p>
        </p:txBody>
      </p:sp>
      <p:cxnSp>
        <p:nvCxnSpPr>
          <p:cNvPr id="74" name="Connettore 1 19">
            <a:extLst>
              <a:ext uri="{FF2B5EF4-FFF2-40B4-BE49-F238E27FC236}">
                <a16:creationId xmlns:a16="http://schemas.microsoft.com/office/drawing/2014/main" id="{1E2880C6-80B9-447D-8729-5E24239F05D3}"/>
              </a:ext>
            </a:extLst>
          </p:cNvPr>
          <p:cNvCxnSpPr>
            <a:cxnSpLocks/>
            <a:stCxn id="37" idx="7"/>
            <a:endCxn id="75" idx="0"/>
          </p:cNvCxnSpPr>
          <p:nvPr/>
        </p:nvCxnSpPr>
        <p:spPr>
          <a:xfrm>
            <a:off x="10119902" y="5035388"/>
            <a:ext cx="0" cy="1161757"/>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5" name="Connettore pagina esterna 74">
            <a:extLst>
              <a:ext uri="{FF2B5EF4-FFF2-40B4-BE49-F238E27FC236}">
                <a16:creationId xmlns:a16="http://schemas.microsoft.com/office/drawing/2014/main" id="{BAC55DC0-F42F-453D-B1FF-7D03EE80DFEE}"/>
              </a:ext>
            </a:extLst>
          </p:cNvPr>
          <p:cNvSpPr/>
          <p:nvPr/>
        </p:nvSpPr>
        <p:spPr>
          <a:xfrm>
            <a:off x="9976233" y="6197145"/>
            <a:ext cx="287337" cy="361950"/>
          </a:xfrm>
          <a:prstGeom prst="flowChartOffpageConnector">
            <a:avLst/>
          </a:prstGeom>
          <a:solidFill>
            <a:schemeClr val="accent4">
              <a:lumMod val="50000"/>
              <a:lumOff val="50000"/>
            </a:schemeClr>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it-IT" sz="1000" b="1" dirty="0">
                <a:solidFill>
                  <a:srgbClr val="FFFFFF"/>
                </a:solidFill>
                <a:cs typeface="Segoe UI" pitchFamily="34" charset="0"/>
              </a:rPr>
              <a:t>D</a:t>
            </a:r>
          </a:p>
        </p:txBody>
      </p:sp>
    </p:spTree>
    <p:extLst>
      <p:ext uri="{BB962C8B-B14F-4D97-AF65-F5344CB8AC3E}">
        <p14:creationId xmlns:p14="http://schemas.microsoft.com/office/powerpoint/2010/main" val="25578677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igura a mano libera 47">
            <a:extLst>
              <a:ext uri="{FF2B5EF4-FFF2-40B4-BE49-F238E27FC236}">
                <a16:creationId xmlns:a16="http://schemas.microsoft.com/office/drawing/2014/main" id="{25359DF6-F373-415C-A4BF-6FE84B6D053E}"/>
              </a:ext>
            </a:extLst>
          </p:cNvPr>
          <p:cNvSpPr/>
          <p:nvPr/>
        </p:nvSpPr>
        <p:spPr>
          <a:xfrm>
            <a:off x="2762106" y="658179"/>
            <a:ext cx="904875" cy="180975"/>
          </a:xfrm>
          <a:custGeom>
            <a:avLst/>
            <a:gdLst>
              <a:gd name="connsiteX0" fmla="*/ 0 w 904880"/>
              <a:gd name="connsiteY0" fmla="*/ 90490 h 542928"/>
              <a:gd name="connsiteX1" fmla="*/ 26504 w 904880"/>
              <a:gd name="connsiteY1" fmla="*/ 26504 h 542928"/>
              <a:gd name="connsiteX2" fmla="*/ 90490 w 904880"/>
              <a:gd name="connsiteY2" fmla="*/ 0 h 542928"/>
              <a:gd name="connsiteX3" fmla="*/ 814390 w 904880"/>
              <a:gd name="connsiteY3" fmla="*/ 0 h 542928"/>
              <a:gd name="connsiteX4" fmla="*/ 878376 w 904880"/>
              <a:gd name="connsiteY4" fmla="*/ 26504 h 542928"/>
              <a:gd name="connsiteX5" fmla="*/ 904880 w 904880"/>
              <a:gd name="connsiteY5" fmla="*/ 90490 h 542928"/>
              <a:gd name="connsiteX6" fmla="*/ 904880 w 904880"/>
              <a:gd name="connsiteY6" fmla="*/ 452438 h 542928"/>
              <a:gd name="connsiteX7" fmla="*/ 878376 w 904880"/>
              <a:gd name="connsiteY7" fmla="*/ 516424 h 542928"/>
              <a:gd name="connsiteX8" fmla="*/ 814390 w 904880"/>
              <a:gd name="connsiteY8" fmla="*/ 542928 h 542928"/>
              <a:gd name="connsiteX9" fmla="*/ 90490 w 904880"/>
              <a:gd name="connsiteY9" fmla="*/ 542928 h 542928"/>
              <a:gd name="connsiteX10" fmla="*/ 26504 w 904880"/>
              <a:gd name="connsiteY10" fmla="*/ 516424 h 542928"/>
              <a:gd name="connsiteX11" fmla="*/ 0 w 904880"/>
              <a:gd name="connsiteY11" fmla="*/ 452438 h 542928"/>
              <a:gd name="connsiteX12" fmla="*/ 0 w 904880"/>
              <a:gd name="connsiteY12"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90490 w 904880"/>
              <a:gd name="connsiteY10" fmla="*/ 542928 h 542928"/>
              <a:gd name="connsiteX11" fmla="*/ 26504 w 904880"/>
              <a:gd name="connsiteY11" fmla="*/ 516424 h 542928"/>
              <a:gd name="connsiteX12" fmla="*/ 0 w 904880"/>
              <a:gd name="connsiteY12" fmla="*/ 452438 h 542928"/>
              <a:gd name="connsiteX13" fmla="*/ 0 w 904880"/>
              <a:gd name="connsiteY13"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4829 w 904880"/>
              <a:gd name="connsiteY10" fmla="*/ 542927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2504 w 904880"/>
              <a:gd name="connsiteY7" fmla="*/ 269083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11 w 904880"/>
              <a:gd name="connsiteY15" fmla="*/ 269083 h 542928"/>
              <a:gd name="connsiteX16" fmla="*/ 0 w 904880"/>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814394 w 904884"/>
              <a:gd name="connsiteY4" fmla="*/ 0 h 542928"/>
              <a:gd name="connsiteX5" fmla="*/ 878380 w 904884"/>
              <a:gd name="connsiteY5" fmla="*/ 26504 h 542928"/>
              <a:gd name="connsiteX6" fmla="*/ 904884 w 904884"/>
              <a:gd name="connsiteY6" fmla="*/ 90490 h 542928"/>
              <a:gd name="connsiteX7" fmla="*/ 904884 w 904884"/>
              <a:gd name="connsiteY7" fmla="*/ 271464 h 542928"/>
              <a:gd name="connsiteX8" fmla="*/ 904884 w 904884"/>
              <a:gd name="connsiteY8" fmla="*/ 452438 h 542928"/>
              <a:gd name="connsiteX9" fmla="*/ 878380 w 904884"/>
              <a:gd name="connsiteY9" fmla="*/ 516424 h 542928"/>
              <a:gd name="connsiteX10" fmla="*/ 814394 w 904884"/>
              <a:gd name="connsiteY10" fmla="*/ 542928 h 542928"/>
              <a:gd name="connsiteX11" fmla="*/ 452444 w 904884"/>
              <a:gd name="connsiteY11" fmla="*/ 542928 h 542928"/>
              <a:gd name="connsiteX12" fmla="*/ 90494 w 904884"/>
              <a:gd name="connsiteY12" fmla="*/ 542928 h 542928"/>
              <a:gd name="connsiteX13" fmla="*/ 26508 w 904884"/>
              <a:gd name="connsiteY13" fmla="*/ 516424 h 542928"/>
              <a:gd name="connsiteX14" fmla="*/ 4 w 904884"/>
              <a:gd name="connsiteY14" fmla="*/ 452438 h 542928"/>
              <a:gd name="connsiteX15" fmla="*/ 4 w 904884"/>
              <a:gd name="connsiteY15" fmla="*/ 271464 h 542928"/>
              <a:gd name="connsiteX16" fmla="*/ 4 w 904884"/>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0577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5308"/>
              <a:gd name="connsiteX1" fmla="*/ 26508 w 904884"/>
              <a:gd name="connsiteY1" fmla="*/ 26504 h 545308"/>
              <a:gd name="connsiteX2" fmla="*/ 90494 w 904884"/>
              <a:gd name="connsiteY2" fmla="*/ 0 h 545308"/>
              <a:gd name="connsiteX3" fmla="*/ 452444 w 904884"/>
              <a:gd name="connsiteY3" fmla="*/ 0 h 545308"/>
              <a:gd name="connsiteX4" fmla="*/ 685815 w 904884"/>
              <a:gd name="connsiteY4" fmla="*/ 2 h 545308"/>
              <a:gd name="connsiteX5" fmla="*/ 814394 w 904884"/>
              <a:gd name="connsiteY5" fmla="*/ 0 h 545308"/>
              <a:gd name="connsiteX6" fmla="*/ 878380 w 904884"/>
              <a:gd name="connsiteY6" fmla="*/ 26504 h 545308"/>
              <a:gd name="connsiteX7" fmla="*/ 904884 w 904884"/>
              <a:gd name="connsiteY7" fmla="*/ 90490 h 545308"/>
              <a:gd name="connsiteX8" fmla="*/ 904884 w 904884"/>
              <a:gd name="connsiteY8" fmla="*/ 271464 h 545308"/>
              <a:gd name="connsiteX9" fmla="*/ 904884 w 904884"/>
              <a:gd name="connsiteY9" fmla="*/ 452438 h 545308"/>
              <a:gd name="connsiteX10" fmla="*/ 878380 w 904884"/>
              <a:gd name="connsiteY10" fmla="*/ 516424 h 545308"/>
              <a:gd name="connsiteX11" fmla="*/ 814394 w 904884"/>
              <a:gd name="connsiteY11" fmla="*/ 542928 h 545308"/>
              <a:gd name="connsiteX12" fmla="*/ 695340 w 904884"/>
              <a:gd name="connsiteY12" fmla="*/ 542927 h 545308"/>
              <a:gd name="connsiteX13" fmla="*/ 452444 w 904884"/>
              <a:gd name="connsiteY13" fmla="*/ 542928 h 545308"/>
              <a:gd name="connsiteX14" fmla="*/ 219090 w 904884"/>
              <a:gd name="connsiteY14" fmla="*/ 545308 h 545308"/>
              <a:gd name="connsiteX15" fmla="*/ 90494 w 904884"/>
              <a:gd name="connsiteY15" fmla="*/ 542928 h 545308"/>
              <a:gd name="connsiteX16" fmla="*/ 26508 w 904884"/>
              <a:gd name="connsiteY16" fmla="*/ 516424 h 545308"/>
              <a:gd name="connsiteX17" fmla="*/ 4 w 904884"/>
              <a:gd name="connsiteY17" fmla="*/ 452438 h 545308"/>
              <a:gd name="connsiteX18" fmla="*/ 4 w 904884"/>
              <a:gd name="connsiteY18" fmla="*/ 271464 h 545308"/>
              <a:gd name="connsiteX19" fmla="*/ 4 w 904884"/>
              <a:gd name="connsiteY19" fmla="*/ 90490 h 54530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76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1932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4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9077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2870 h 545308"/>
              <a:gd name="connsiteX1" fmla="*/ 26508 w 904884"/>
              <a:gd name="connsiteY1" fmla="*/ 28884 h 545308"/>
              <a:gd name="connsiteX2" fmla="*/ 90494 w 904884"/>
              <a:gd name="connsiteY2" fmla="*/ 2380 h 545308"/>
              <a:gd name="connsiteX3" fmla="*/ 216704 w 904884"/>
              <a:gd name="connsiteY3" fmla="*/ 0 h 545308"/>
              <a:gd name="connsiteX4" fmla="*/ 452444 w 904884"/>
              <a:gd name="connsiteY4" fmla="*/ 2380 h 545308"/>
              <a:gd name="connsiteX5" fmla="*/ 685815 w 904884"/>
              <a:gd name="connsiteY5" fmla="*/ 2382 h 545308"/>
              <a:gd name="connsiteX6" fmla="*/ 814394 w 904884"/>
              <a:gd name="connsiteY6" fmla="*/ 2380 h 545308"/>
              <a:gd name="connsiteX7" fmla="*/ 878380 w 904884"/>
              <a:gd name="connsiteY7" fmla="*/ 28884 h 545308"/>
              <a:gd name="connsiteX8" fmla="*/ 904884 w 904884"/>
              <a:gd name="connsiteY8" fmla="*/ 92870 h 545308"/>
              <a:gd name="connsiteX9" fmla="*/ 904884 w 904884"/>
              <a:gd name="connsiteY9" fmla="*/ 273844 h 545308"/>
              <a:gd name="connsiteX10" fmla="*/ 904884 w 904884"/>
              <a:gd name="connsiteY10" fmla="*/ 454818 h 545308"/>
              <a:gd name="connsiteX11" fmla="*/ 878380 w 904884"/>
              <a:gd name="connsiteY11" fmla="*/ 518804 h 545308"/>
              <a:gd name="connsiteX12" fmla="*/ 814394 w 904884"/>
              <a:gd name="connsiteY12" fmla="*/ 545308 h 545308"/>
              <a:gd name="connsiteX13" fmla="*/ 695340 w 904884"/>
              <a:gd name="connsiteY13" fmla="*/ 545307 h 545308"/>
              <a:gd name="connsiteX14" fmla="*/ 452444 w 904884"/>
              <a:gd name="connsiteY14" fmla="*/ 545308 h 545308"/>
              <a:gd name="connsiteX15" fmla="*/ 219077 w 904884"/>
              <a:gd name="connsiteY15" fmla="*/ 545308 h 545308"/>
              <a:gd name="connsiteX16" fmla="*/ 90494 w 904884"/>
              <a:gd name="connsiteY16" fmla="*/ 545308 h 545308"/>
              <a:gd name="connsiteX17" fmla="*/ 26508 w 904884"/>
              <a:gd name="connsiteY17" fmla="*/ 518804 h 545308"/>
              <a:gd name="connsiteX18" fmla="*/ 4 w 904884"/>
              <a:gd name="connsiteY18" fmla="*/ 454818 h 545308"/>
              <a:gd name="connsiteX19" fmla="*/ 4 w 904884"/>
              <a:gd name="connsiteY19" fmla="*/ 273844 h 545308"/>
              <a:gd name="connsiteX20" fmla="*/ 4 w 904884"/>
              <a:gd name="connsiteY20" fmla="*/ 92870 h 545308"/>
              <a:gd name="connsiteX0" fmla="*/ 4 w 904884"/>
              <a:gd name="connsiteY0" fmla="*/ 90490 h 542928"/>
              <a:gd name="connsiteX1" fmla="*/ 26508 w 904884"/>
              <a:gd name="connsiteY1" fmla="*/ 26504 h 542928"/>
              <a:gd name="connsiteX2" fmla="*/ 90494 w 904884"/>
              <a:gd name="connsiteY2" fmla="*/ 0 h 542928"/>
              <a:gd name="connsiteX3" fmla="*/ 27146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 name="connsiteX0" fmla="*/ 4 w 904884"/>
              <a:gd name="connsiteY0" fmla="*/ 90490 h 542928"/>
              <a:gd name="connsiteX1" fmla="*/ 26508 w 904884"/>
              <a:gd name="connsiteY1" fmla="*/ 26504 h 542928"/>
              <a:gd name="connsiteX2" fmla="*/ 90494 w 904884"/>
              <a:gd name="connsiteY2" fmla="*/ 0 h 542928"/>
              <a:gd name="connsiteX3" fmla="*/ 21431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04884" h="542928">
                <a:moveTo>
                  <a:pt x="4" y="90490"/>
                </a:moveTo>
                <a:cubicBezTo>
                  <a:pt x="4" y="66491"/>
                  <a:pt x="9538" y="43474"/>
                  <a:pt x="26508" y="26504"/>
                </a:cubicBezTo>
                <a:cubicBezTo>
                  <a:pt x="43478" y="9534"/>
                  <a:pt x="58795" y="4814"/>
                  <a:pt x="90494" y="0"/>
                </a:cubicBezTo>
                <a:lnTo>
                  <a:pt x="214314" y="0"/>
                </a:lnTo>
                <a:lnTo>
                  <a:pt x="452444" y="0"/>
                </a:lnTo>
                <a:lnTo>
                  <a:pt x="685815" y="2"/>
                </a:lnTo>
                <a:lnTo>
                  <a:pt x="814394" y="0"/>
                </a:lnTo>
                <a:cubicBezTo>
                  <a:pt x="838393" y="0"/>
                  <a:pt x="861410" y="9534"/>
                  <a:pt x="878380" y="26504"/>
                </a:cubicBezTo>
                <a:cubicBezTo>
                  <a:pt x="895350" y="43474"/>
                  <a:pt x="900863" y="50060"/>
                  <a:pt x="904884" y="90490"/>
                </a:cubicBezTo>
                <a:lnTo>
                  <a:pt x="904884" y="271464"/>
                </a:lnTo>
                <a:lnTo>
                  <a:pt x="904884" y="452438"/>
                </a:lnTo>
                <a:cubicBezTo>
                  <a:pt x="904884" y="476437"/>
                  <a:pt x="895350" y="499454"/>
                  <a:pt x="878380" y="516424"/>
                </a:cubicBezTo>
                <a:cubicBezTo>
                  <a:pt x="861410" y="533394"/>
                  <a:pt x="844901" y="538511"/>
                  <a:pt x="814394" y="542928"/>
                </a:cubicBezTo>
                <a:lnTo>
                  <a:pt x="695340" y="542927"/>
                </a:lnTo>
                <a:lnTo>
                  <a:pt x="452444" y="542928"/>
                </a:lnTo>
                <a:lnTo>
                  <a:pt x="219077" y="542928"/>
                </a:lnTo>
                <a:lnTo>
                  <a:pt x="90494" y="542928"/>
                </a:lnTo>
                <a:cubicBezTo>
                  <a:pt x="66495" y="542928"/>
                  <a:pt x="43478" y="533394"/>
                  <a:pt x="26508" y="516424"/>
                </a:cubicBezTo>
                <a:cubicBezTo>
                  <a:pt x="9538" y="499454"/>
                  <a:pt x="4420" y="493662"/>
                  <a:pt x="4" y="452438"/>
                </a:cubicBezTo>
                <a:cubicBezTo>
                  <a:pt x="8" y="391320"/>
                  <a:pt x="0" y="332582"/>
                  <a:pt x="4" y="271464"/>
                </a:cubicBezTo>
                <a:cubicBezTo>
                  <a:pt x="0" y="211933"/>
                  <a:pt x="8" y="150021"/>
                  <a:pt x="4" y="90490"/>
                </a:cubicBezTo>
                <a:close/>
              </a:path>
            </a:pathLst>
          </a:cu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400" b="1" dirty="0" err="1">
                <a:solidFill>
                  <a:schemeClr val="tx1"/>
                </a:solidFill>
                <a:cs typeface="Segoe UI" pitchFamily="34" charset="0"/>
              </a:rPr>
              <a:t>OperatoreRecipient</a:t>
            </a:r>
            <a:endParaRPr lang="it-IT" sz="1400" b="1" dirty="0">
              <a:solidFill>
                <a:schemeClr val="tx1"/>
              </a:solidFill>
              <a:cs typeface="Segoe UI" pitchFamily="34" charset="0"/>
            </a:endParaRPr>
          </a:p>
        </p:txBody>
      </p:sp>
      <p:sp>
        <p:nvSpPr>
          <p:cNvPr id="5" name="Figura a mano libera 48">
            <a:extLst>
              <a:ext uri="{FF2B5EF4-FFF2-40B4-BE49-F238E27FC236}">
                <a16:creationId xmlns:a16="http://schemas.microsoft.com/office/drawing/2014/main" id="{C3B03044-F224-4C34-BB42-5B24EDD02017}"/>
              </a:ext>
            </a:extLst>
          </p:cNvPr>
          <p:cNvSpPr/>
          <p:nvPr/>
        </p:nvSpPr>
        <p:spPr>
          <a:xfrm>
            <a:off x="6315330" y="658179"/>
            <a:ext cx="904875" cy="180975"/>
          </a:xfrm>
          <a:custGeom>
            <a:avLst/>
            <a:gdLst>
              <a:gd name="connsiteX0" fmla="*/ 0 w 904880"/>
              <a:gd name="connsiteY0" fmla="*/ 90490 h 542928"/>
              <a:gd name="connsiteX1" fmla="*/ 26504 w 904880"/>
              <a:gd name="connsiteY1" fmla="*/ 26504 h 542928"/>
              <a:gd name="connsiteX2" fmla="*/ 90490 w 904880"/>
              <a:gd name="connsiteY2" fmla="*/ 0 h 542928"/>
              <a:gd name="connsiteX3" fmla="*/ 814390 w 904880"/>
              <a:gd name="connsiteY3" fmla="*/ 0 h 542928"/>
              <a:gd name="connsiteX4" fmla="*/ 878376 w 904880"/>
              <a:gd name="connsiteY4" fmla="*/ 26504 h 542928"/>
              <a:gd name="connsiteX5" fmla="*/ 904880 w 904880"/>
              <a:gd name="connsiteY5" fmla="*/ 90490 h 542928"/>
              <a:gd name="connsiteX6" fmla="*/ 904880 w 904880"/>
              <a:gd name="connsiteY6" fmla="*/ 452438 h 542928"/>
              <a:gd name="connsiteX7" fmla="*/ 878376 w 904880"/>
              <a:gd name="connsiteY7" fmla="*/ 516424 h 542928"/>
              <a:gd name="connsiteX8" fmla="*/ 814390 w 904880"/>
              <a:gd name="connsiteY8" fmla="*/ 542928 h 542928"/>
              <a:gd name="connsiteX9" fmla="*/ 90490 w 904880"/>
              <a:gd name="connsiteY9" fmla="*/ 542928 h 542928"/>
              <a:gd name="connsiteX10" fmla="*/ 26504 w 904880"/>
              <a:gd name="connsiteY10" fmla="*/ 516424 h 542928"/>
              <a:gd name="connsiteX11" fmla="*/ 0 w 904880"/>
              <a:gd name="connsiteY11" fmla="*/ 452438 h 542928"/>
              <a:gd name="connsiteX12" fmla="*/ 0 w 904880"/>
              <a:gd name="connsiteY12"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90490 w 904880"/>
              <a:gd name="connsiteY10" fmla="*/ 542928 h 542928"/>
              <a:gd name="connsiteX11" fmla="*/ 26504 w 904880"/>
              <a:gd name="connsiteY11" fmla="*/ 516424 h 542928"/>
              <a:gd name="connsiteX12" fmla="*/ 0 w 904880"/>
              <a:gd name="connsiteY12" fmla="*/ 452438 h 542928"/>
              <a:gd name="connsiteX13" fmla="*/ 0 w 904880"/>
              <a:gd name="connsiteY13"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4829 w 904880"/>
              <a:gd name="connsiteY10" fmla="*/ 542927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2504 w 904880"/>
              <a:gd name="connsiteY7" fmla="*/ 269083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11 w 904880"/>
              <a:gd name="connsiteY15" fmla="*/ 269083 h 542928"/>
              <a:gd name="connsiteX16" fmla="*/ 0 w 904880"/>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814394 w 904884"/>
              <a:gd name="connsiteY4" fmla="*/ 0 h 542928"/>
              <a:gd name="connsiteX5" fmla="*/ 878380 w 904884"/>
              <a:gd name="connsiteY5" fmla="*/ 26504 h 542928"/>
              <a:gd name="connsiteX6" fmla="*/ 904884 w 904884"/>
              <a:gd name="connsiteY6" fmla="*/ 90490 h 542928"/>
              <a:gd name="connsiteX7" fmla="*/ 904884 w 904884"/>
              <a:gd name="connsiteY7" fmla="*/ 271464 h 542928"/>
              <a:gd name="connsiteX8" fmla="*/ 904884 w 904884"/>
              <a:gd name="connsiteY8" fmla="*/ 452438 h 542928"/>
              <a:gd name="connsiteX9" fmla="*/ 878380 w 904884"/>
              <a:gd name="connsiteY9" fmla="*/ 516424 h 542928"/>
              <a:gd name="connsiteX10" fmla="*/ 814394 w 904884"/>
              <a:gd name="connsiteY10" fmla="*/ 542928 h 542928"/>
              <a:gd name="connsiteX11" fmla="*/ 452444 w 904884"/>
              <a:gd name="connsiteY11" fmla="*/ 542928 h 542928"/>
              <a:gd name="connsiteX12" fmla="*/ 90494 w 904884"/>
              <a:gd name="connsiteY12" fmla="*/ 542928 h 542928"/>
              <a:gd name="connsiteX13" fmla="*/ 26508 w 904884"/>
              <a:gd name="connsiteY13" fmla="*/ 516424 h 542928"/>
              <a:gd name="connsiteX14" fmla="*/ 4 w 904884"/>
              <a:gd name="connsiteY14" fmla="*/ 452438 h 542928"/>
              <a:gd name="connsiteX15" fmla="*/ 4 w 904884"/>
              <a:gd name="connsiteY15" fmla="*/ 271464 h 542928"/>
              <a:gd name="connsiteX16" fmla="*/ 4 w 904884"/>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0577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5308"/>
              <a:gd name="connsiteX1" fmla="*/ 26508 w 904884"/>
              <a:gd name="connsiteY1" fmla="*/ 26504 h 545308"/>
              <a:gd name="connsiteX2" fmla="*/ 90494 w 904884"/>
              <a:gd name="connsiteY2" fmla="*/ 0 h 545308"/>
              <a:gd name="connsiteX3" fmla="*/ 452444 w 904884"/>
              <a:gd name="connsiteY3" fmla="*/ 0 h 545308"/>
              <a:gd name="connsiteX4" fmla="*/ 685815 w 904884"/>
              <a:gd name="connsiteY4" fmla="*/ 2 h 545308"/>
              <a:gd name="connsiteX5" fmla="*/ 814394 w 904884"/>
              <a:gd name="connsiteY5" fmla="*/ 0 h 545308"/>
              <a:gd name="connsiteX6" fmla="*/ 878380 w 904884"/>
              <a:gd name="connsiteY6" fmla="*/ 26504 h 545308"/>
              <a:gd name="connsiteX7" fmla="*/ 904884 w 904884"/>
              <a:gd name="connsiteY7" fmla="*/ 90490 h 545308"/>
              <a:gd name="connsiteX8" fmla="*/ 904884 w 904884"/>
              <a:gd name="connsiteY8" fmla="*/ 271464 h 545308"/>
              <a:gd name="connsiteX9" fmla="*/ 904884 w 904884"/>
              <a:gd name="connsiteY9" fmla="*/ 452438 h 545308"/>
              <a:gd name="connsiteX10" fmla="*/ 878380 w 904884"/>
              <a:gd name="connsiteY10" fmla="*/ 516424 h 545308"/>
              <a:gd name="connsiteX11" fmla="*/ 814394 w 904884"/>
              <a:gd name="connsiteY11" fmla="*/ 542928 h 545308"/>
              <a:gd name="connsiteX12" fmla="*/ 695340 w 904884"/>
              <a:gd name="connsiteY12" fmla="*/ 542927 h 545308"/>
              <a:gd name="connsiteX13" fmla="*/ 452444 w 904884"/>
              <a:gd name="connsiteY13" fmla="*/ 542928 h 545308"/>
              <a:gd name="connsiteX14" fmla="*/ 219090 w 904884"/>
              <a:gd name="connsiteY14" fmla="*/ 545308 h 545308"/>
              <a:gd name="connsiteX15" fmla="*/ 90494 w 904884"/>
              <a:gd name="connsiteY15" fmla="*/ 542928 h 545308"/>
              <a:gd name="connsiteX16" fmla="*/ 26508 w 904884"/>
              <a:gd name="connsiteY16" fmla="*/ 516424 h 545308"/>
              <a:gd name="connsiteX17" fmla="*/ 4 w 904884"/>
              <a:gd name="connsiteY17" fmla="*/ 452438 h 545308"/>
              <a:gd name="connsiteX18" fmla="*/ 4 w 904884"/>
              <a:gd name="connsiteY18" fmla="*/ 271464 h 545308"/>
              <a:gd name="connsiteX19" fmla="*/ 4 w 904884"/>
              <a:gd name="connsiteY19" fmla="*/ 90490 h 54530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76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1932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4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9077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2870 h 545308"/>
              <a:gd name="connsiteX1" fmla="*/ 26508 w 904884"/>
              <a:gd name="connsiteY1" fmla="*/ 28884 h 545308"/>
              <a:gd name="connsiteX2" fmla="*/ 90494 w 904884"/>
              <a:gd name="connsiteY2" fmla="*/ 2380 h 545308"/>
              <a:gd name="connsiteX3" fmla="*/ 216704 w 904884"/>
              <a:gd name="connsiteY3" fmla="*/ 0 h 545308"/>
              <a:gd name="connsiteX4" fmla="*/ 452444 w 904884"/>
              <a:gd name="connsiteY4" fmla="*/ 2380 h 545308"/>
              <a:gd name="connsiteX5" fmla="*/ 685815 w 904884"/>
              <a:gd name="connsiteY5" fmla="*/ 2382 h 545308"/>
              <a:gd name="connsiteX6" fmla="*/ 814394 w 904884"/>
              <a:gd name="connsiteY6" fmla="*/ 2380 h 545308"/>
              <a:gd name="connsiteX7" fmla="*/ 878380 w 904884"/>
              <a:gd name="connsiteY7" fmla="*/ 28884 h 545308"/>
              <a:gd name="connsiteX8" fmla="*/ 904884 w 904884"/>
              <a:gd name="connsiteY8" fmla="*/ 92870 h 545308"/>
              <a:gd name="connsiteX9" fmla="*/ 904884 w 904884"/>
              <a:gd name="connsiteY9" fmla="*/ 273844 h 545308"/>
              <a:gd name="connsiteX10" fmla="*/ 904884 w 904884"/>
              <a:gd name="connsiteY10" fmla="*/ 454818 h 545308"/>
              <a:gd name="connsiteX11" fmla="*/ 878380 w 904884"/>
              <a:gd name="connsiteY11" fmla="*/ 518804 h 545308"/>
              <a:gd name="connsiteX12" fmla="*/ 814394 w 904884"/>
              <a:gd name="connsiteY12" fmla="*/ 545308 h 545308"/>
              <a:gd name="connsiteX13" fmla="*/ 695340 w 904884"/>
              <a:gd name="connsiteY13" fmla="*/ 545307 h 545308"/>
              <a:gd name="connsiteX14" fmla="*/ 452444 w 904884"/>
              <a:gd name="connsiteY14" fmla="*/ 545308 h 545308"/>
              <a:gd name="connsiteX15" fmla="*/ 219077 w 904884"/>
              <a:gd name="connsiteY15" fmla="*/ 545308 h 545308"/>
              <a:gd name="connsiteX16" fmla="*/ 90494 w 904884"/>
              <a:gd name="connsiteY16" fmla="*/ 545308 h 545308"/>
              <a:gd name="connsiteX17" fmla="*/ 26508 w 904884"/>
              <a:gd name="connsiteY17" fmla="*/ 518804 h 545308"/>
              <a:gd name="connsiteX18" fmla="*/ 4 w 904884"/>
              <a:gd name="connsiteY18" fmla="*/ 454818 h 545308"/>
              <a:gd name="connsiteX19" fmla="*/ 4 w 904884"/>
              <a:gd name="connsiteY19" fmla="*/ 273844 h 545308"/>
              <a:gd name="connsiteX20" fmla="*/ 4 w 904884"/>
              <a:gd name="connsiteY20" fmla="*/ 92870 h 545308"/>
              <a:gd name="connsiteX0" fmla="*/ 4 w 904884"/>
              <a:gd name="connsiteY0" fmla="*/ 90490 h 542928"/>
              <a:gd name="connsiteX1" fmla="*/ 26508 w 904884"/>
              <a:gd name="connsiteY1" fmla="*/ 26504 h 542928"/>
              <a:gd name="connsiteX2" fmla="*/ 90494 w 904884"/>
              <a:gd name="connsiteY2" fmla="*/ 0 h 542928"/>
              <a:gd name="connsiteX3" fmla="*/ 27146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 name="connsiteX0" fmla="*/ 4 w 904884"/>
              <a:gd name="connsiteY0" fmla="*/ 90490 h 542928"/>
              <a:gd name="connsiteX1" fmla="*/ 26508 w 904884"/>
              <a:gd name="connsiteY1" fmla="*/ 26504 h 542928"/>
              <a:gd name="connsiteX2" fmla="*/ 90494 w 904884"/>
              <a:gd name="connsiteY2" fmla="*/ 0 h 542928"/>
              <a:gd name="connsiteX3" fmla="*/ 21431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04884" h="542928">
                <a:moveTo>
                  <a:pt x="4" y="90490"/>
                </a:moveTo>
                <a:cubicBezTo>
                  <a:pt x="4" y="66491"/>
                  <a:pt x="9538" y="43474"/>
                  <a:pt x="26508" y="26504"/>
                </a:cubicBezTo>
                <a:cubicBezTo>
                  <a:pt x="43478" y="9534"/>
                  <a:pt x="58795" y="4814"/>
                  <a:pt x="90494" y="0"/>
                </a:cubicBezTo>
                <a:lnTo>
                  <a:pt x="214314" y="0"/>
                </a:lnTo>
                <a:lnTo>
                  <a:pt x="452444" y="0"/>
                </a:lnTo>
                <a:lnTo>
                  <a:pt x="685815" y="2"/>
                </a:lnTo>
                <a:lnTo>
                  <a:pt x="814394" y="0"/>
                </a:lnTo>
                <a:cubicBezTo>
                  <a:pt x="838393" y="0"/>
                  <a:pt x="861410" y="9534"/>
                  <a:pt x="878380" y="26504"/>
                </a:cubicBezTo>
                <a:cubicBezTo>
                  <a:pt x="895350" y="43474"/>
                  <a:pt x="900863" y="50060"/>
                  <a:pt x="904884" y="90490"/>
                </a:cubicBezTo>
                <a:lnTo>
                  <a:pt x="904884" y="271464"/>
                </a:lnTo>
                <a:lnTo>
                  <a:pt x="904884" y="452438"/>
                </a:lnTo>
                <a:cubicBezTo>
                  <a:pt x="904884" y="476437"/>
                  <a:pt x="895350" y="499454"/>
                  <a:pt x="878380" y="516424"/>
                </a:cubicBezTo>
                <a:cubicBezTo>
                  <a:pt x="861410" y="533394"/>
                  <a:pt x="844901" y="538511"/>
                  <a:pt x="814394" y="542928"/>
                </a:cubicBezTo>
                <a:lnTo>
                  <a:pt x="695340" y="542927"/>
                </a:lnTo>
                <a:lnTo>
                  <a:pt x="452444" y="542928"/>
                </a:lnTo>
                <a:lnTo>
                  <a:pt x="219077" y="542928"/>
                </a:lnTo>
                <a:lnTo>
                  <a:pt x="90494" y="542928"/>
                </a:lnTo>
                <a:cubicBezTo>
                  <a:pt x="66495" y="542928"/>
                  <a:pt x="43478" y="533394"/>
                  <a:pt x="26508" y="516424"/>
                </a:cubicBezTo>
                <a:cubicBezTo>
                  <a:pt x="9538" y="499454"/>
                  <a:pt x="4420" y="493662"/>
                  <a:pt x="4" y="452438"/>
                </a:cubicBezTo>
                <a:cubicBezTo>
                  <a:pt x="8" y="391320"/>
                  <a:pt x="0" y="332582"/>
                  <a:pt x="4" y="271464"/>
                </a:cubicBezTo>
                <a:cubicBezTo>
                  <a:pt x="0" y="211933"/>
                  <a:pt x="8" y="150021"/>
                  <a:pt x="4" y="90490"/>
                </a:cubicBezTo>
                <a:close/>
              </a:path>
            </a:pathLst>
          </a:cu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400" b="1" dirty="0" err="1">
                <a:solidFill>
                  <a:schemeClr val="tx1"/>
                </a:solidFill>
                <a:cs typeface="Segoe UI" pitchFamily="34" charset="0"/>
              </a:rPr>
              <a:t>OperatoreDonor</a:t>
            </a:r>
            <a:endParaRPr lang="it-IT" sz="1400" b="1" dirty="0">
              <a:solidFill>
                <a:schemeClr val="tx1"/>
              </a:solidFill>
              <a:cs typeface="Segoe UI" pitchFamily="34" charset="0"/>
            </a:endParaRPr>
          </a:p>
        </p:txBody>
      </p:sp>
      <p:sp>
        <p:nvSpPr>
          <p:cNvPr id="7" name="Figura a mano libera 49">
            <a:extLst>
              <a:ext uri="{FF2B5EF4-FFF2-40B4-BE49-F238E27FC236}">
                <a16:creationId xmlns:a16="http://schemas.microsoft.com/office/drawing/2014/main" id="{F5265DD0-9461-4B3F-8D07-563D9952F435}"/>
              </a:ext>
            </a:extLst>
          </p:cNvPr>
          <p:cNvSpPr/>
          <p:nvPr/>
        </p:nvSpPr>
        <p:spPr>
          <a:xfrm>
            <a:off x="9654773" y="658179"/>
            <a:ext cx="904875" cy="180975"/>
          </a:xfrm>
          <a:custGeom>
            <a:avLst/>
            <a:gdLst>
              <a:gd name="connsiteX0" fmla="*/ 0 w 904880"/>
              <a:gd name="connsiteY0" fmla="*/ 90490 h 542928"/>
              <a:gd name="connsiteX1" fmla="*/ 26504 w 904880"/>
              <a:gd name="connsiteY1" fmla="*/ 26504 h 542928"/>
              <a:gd name="connsiteX2" fmla="*/ 90490 w 904880"/>
              <a:gd name="connsiteY2" fmla="*/ 0 h 542928"/>
              <a:gd name="connsiteX3" fmla="*/ 814390 w 904880"/>
              <a:gd name="connsiteY3" fmla="*/ 0 h 542928"/>
              <a:gd name="connsiteX4" fmla="*/ 878376 w 904880"/>
              <a:gd name="connsiteY4" fmla="*/ 26504 h 542928"/>
              <a:gd name="connsiteX5" fmla="*/ 904880 w 904880"/>
              <a:gd name="connsiteY5" fmla="*/ 90490 h 542928"/>
              <a:gd name="connsiteX6" fmla="*/ 904880 w 904880"/>
              <a:gd name="connsiteY6" fmla="*/ 452438 h 542928"/>
              <a:gd name="connsiteX7" fmla="*/ 878376 w 904880"/>
              <a:gd name="connsiteY7" fmla="*/ 516424 h 542928"/>
              <a:gd name="connsiteX8" fmla="*/ 814390 w 904880"/>
              <a:gd name="connsiteY8" fmla="*/ 542928 h 542928"/>
              <a:gd name="connsiteX9" fmla="*/ 90490 w 904880"/>
              <a:gd name="connsiteY9" fmla="*/ 542928 h 542928"/>
              <a:gd name="connsiteX10" fmla="*/ 26504 w 904880"/>
              <a:gd name="connsiteY10" fmla="*/ 516424 h 542928"/>
              <a:gd name="connsiteX11" fmla="*/ 0 w 904880"/>
              <a:gd name="connsiteY11" fmla="*/ 452438 h 542928"/>
              <a:gd name="connsiteX12" fmla="*/ 0 w 904880"/>
              <a:gd name="connsiteY12"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90490 w 904880"/>
              <a:gd name="connsiteY10" fmla="*/ 542928 h 542928"/>
              <a:gd name="connsiteX11" fmla="*/ 26504 w 904880"/>
              <a:gd name="connsiteY11" fmla="*/ 516424 h 542928"/>
              <a:gd name="connsiteX12" fmla="*/ 0 w 904880"/>
              <a:gd name="connsiteY12" fmla="*/ 452438 h 542928"/>
              <a:gd name="connsiteX13" fmla="*/ 0 w 904880"/>
              <a:gd name="connsiteY13"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4829 w 904880"/>
              <a:gd name="connsiteY10" fmla="*/ 542927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2504 w 904880"/>
              <a:gd name="connsiteY7" fmla="*/ 269083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11 w 904880"/>
              <a:gd name="connsiteY15" fmla="*/ 269083 h 542928"/>
              <a:gd name="connsiteX16" fmla="*/ 0 w 904880"/>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814394 w 904884"/>
              <a:gd name="connsiteY4" fmla="*/ 0 h 542928"/>
              <a:gd name="connsiteX5" fmla="*/ 878380 w 904884"/>
              <a:gd name="connsiteY5" fmla="*/ 26504 h 542928"/>
              <a:gd name="connsiteX6" fmla="*/ 904884 w 904884"/>
              <a:gd name="connsiteY6" fmla="*/ 90490 h 542928"/>
              <a:gd name="connsiteX7" fmla="*/ 904884 w 904884"/>
              <a:gd name="connsiteY7" fmla="*/ 271464 h 542928"/>
              <a:gd name="connsiteX8" fmla="*/ 904884 w 904884"/>
              <a:gd name="connsiteY8" fmla="*/ 452438 h 542928"/>
              <a:gd name="connsiteX9" fmla="*/ 878380 w 904884"/>
              <a:gd name="connsiteY9" fmla="*/ 516424 h 542928"/>
              <a:gd name="connsiteX10" fmla="*/ 814394 w 904884"/>
              <a:gd name="connsiteY10" fmla="*/ 542928 h 542928"/>
              <a:gd name="connsiteX11" fmla="*/ 452444 w 904884"/>
              <a:gd name="connsiteY11" fmla="*/ 542928 h 542928"/>
              <a:gd name="connsiteX12" fmla="*/ 90494 w 904884"/>
              <a:gd name="connsiteY12" fmla="*/ 542928 h 542928"/>
              <a:gd name="connsiteX13" fmla="*/ 26508 w 904884"/>
              <a:gd name="connsiteY13" fmla="*/ 516424 h 542928"/>
              <a:gd name="connsiteX14" fmla="*/ 4 w 904884"/>
              <a:gd name="connsiteY14" fmla="*/ 452438 h 542928"/>
              <a:gd name="connsiteX15" fmla="*/ 4 w 904884"/>
              <a:gd name="connsiteY15" fmla="*/ 271464 h 542928"/>
              <a:gd name="connsiteX16" fmla="*/ 4 w 904884"/>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0577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5308"/>
              <a:gd name="connsiteX1" fmla="*/ 26508 w 904884"/>
              <a:gd name="connsiteY1" fmla="*/ 26504 h 545308"/>
              <a:gd name="connsiteX2" fmla="*/ 90494 w 904884"/>
              <a:gd name="connsiteY2" fmla="*/ 0 h 545308"/>
              <a:gd name="connsiteX3" fmla="*/ 452444 w 904884"/>
              <a:gd name="connsiteY3" fmla="*/ 0 h 545308"/>
              <a:gd name="connsiteX4" fmla="*/ 685815 w 904884"/>
              <a:gd name="connsiteY4" fmla="*/ 2 h 545308"/>
              <a:gd name="connsiteX5" fmla="*/ 814394 w 904884"/>
              <a:gd name="connsiteY5" fmla="*/ 0 h 545308"/>
              <a:gd name="connsiteX6" fmla="*/ 878380 w 904884"/>
              <a:gd name="connsiteY6" fmla="*/ 26504 h 545308"/>
              <a:gd name="connsiteX7" fmla="*/ 904884 w 904884"/>
              <a:gd name="connsiteY7" fmla="*/ 90490 h 545308"/>
              <a:gd name="connsiteX8" fmla="*/ 904884 w 904884"/>
              <a:gd name="connsiteY8" fmla="*/ 271464 h 545308"/>
              <a:gd name="connsiteX9" fmla="*/ 904884 w 904884"/>
              <a:gd name="connsiteY9" fmla="*/ 452438 h 545308"/>
              <a:gd name="connsiteX10" fmla="*/ 878380 w 904884"/>
              <a:gd name="connsiteY10" fmla="*/ 516424 h 545308"/>
              <a:gd name="connsiteX11" fmla="*/ 814394 w 904884"/>
              <a:gd name="connsiteY11" fmla="*/ 542928 h 545308"/>
              <a:gd name="connsiteX12" fmla="*/ 695340 w 904884"/>
              <a:gd name="connsiteY12" fmla="*/ 542927 h 545308"/>
              <a:gd name="connsiteX13" fmla="*/ 452444 w 904884"/>
              <a:gd name="connsiteY13" fmla="*/ 542928 h 545308"/>
              <a:gd name="connsiteX14" fmla="*/ 219090 w 904884"/>
              <a:gd name="connsiteY14" fmla="*/ 545308 h 545308"/>
              <a:gd name="connsiteX15" fmla="*/ 90494 w 904884"/>
              <a:gd name="connsiteY15" fmla="*/ 542928 h 545308"/>
              <a:gd name="connsiteX16" fmla="*/ 26508 w 904884"/>
              <a:gd name="connsiteY16" fmla="*/ 516424 h 545308"/>
              <a:gd name="connsiteX17" fmla="*/ 4 w 904884"/>
              <a:gd name="connsiteY17" fmla="*/ 452438 h 545308"/>
              <a:gd name="connsiteX18" fmla="*/ 4 w 904884"/>
              <a:gd name="connsiteY18" fmla="*/ 271464 h 545308"/>
              <a:gd name="connsiteX19" fmla="*/ 4 w 904884"/>
              <a:gd name="connsiteY19" fmla="*/ 90490 h 54530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76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1932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4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9077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2870 h 545308"/>
              <a:gd name="connsiteX1" fmla="*/ 26508 w 904884"/>
              <a:gd name="connsiteY1" fmla="*/ 28884 h 545308"/>
              <a:gd name="connsiteX2" fmla="*/ 90494 w 904884"/>
              <a:gd name="connsiteY2" fmla="*/ 2380 h 545308"/>
              <a:gd name="connsiteX3" fmla="*/ 216704 w 904884"/>
              <a:gd name="connsiteY3" fmla="*/ 0 h 545308"/>
              <a:gd name="connsiteX4" fmla="*/ 452444 w 904884"/>
              <a:gd name="connsiteY4" fmla="*/ 2380 h 545308"/>
              <a:gd name="connsiteX5" fmla="*/ 685815 w 904884"/>
              <a:gd name="connsiteY5" fmla="*/ 2382 h 545308"/>
              <a:gd name="connsiteX6" fmla="*/ 814394 w 904884"/>
              <a:gd name="connsiteY6" fmla="*/ 2380 h 545308"/>
              <a:gd name="connsiteX7" fmla="*/ 878380 w 904884"/>
              <a:gd name="connsiteY7" fmla="*/ 28884 h 545308"/>
              <a:gd name="connsiteX8" fmla="*/ 904884 w 904884"/>
              <a:gd name="connsiteY8" fmla="*/ 92870 h 545308"/>
              <a:gd name="connsiteX9" fmla="*/ 904884 w 904884"/>
              <a:gd name="connsiteY9" fmla="*/ 273844 h 545308"/>
              <a:gd name="connsiteX10" fmla="*/ 904884 w 904884"/>
              <a:gd name="connsiteY10" fmla="*/ 454818 h 545308"/>
              <a:gd name="connsiteX11" fmla="*/ 878380 w 904884"/>
              <a:gd name="connsiteY11" fmla="*/ 518804 h 545308"/>
              <a:gd name="connsiteX12" fmla="*/ 814394 w 904884"/>
              <a:gd name="connsiteY12" fmla="*/ 545308 h 545308"/>
              <a:gd name="connsiteX13" fmla="*/ 695340 w 904884"/>
              <a:gd name="connsiteY13" fmla="*/ 545307 h 545308"/>
              <a:gd name="connsiteX14" fmla="*/ 452444 w 904884"/>
              <a:gd name="connsiteY14" fmla="*/ 545308 h 545308"/>
              <a:gd name="connsiteX15" fmla="*/ 219077 w 904884"/>
              <a:gd name="connsiteY15" fmla="*/ 545308 h 545308"/>
              <a:gd name="connsiteX16" fmla="*/ 90494 w 904884"/>
              <a:gd name="connsiteY16" fmla="*/ 545308 h 545308"/>
              <a:gd name="connsiteX17" fmla="*/ 26508 w 904884"/>
              <a:gd name="connsiteY17" fmla="*/ 518804 h 545308"/>
              <a:gd name="connsiteX18" fmla="*/ 4 w 904884"/>
              <a:gd name="connsiteY18" fmla="*/ 454818 h 545308"/>
              <a:gd name="connsiteX19" fmla="*/ 4 w 904884"/>
              <a:gd name="connsiteY19" fmla="*/ 273844 h 545308"/>
              <a:gd name="connsiteX20" fmla="*/ 4 w 904884"/>
              <a:gd name="connsiteY20" fmla="*/ 92870 h 545308"/>
              <a:gd name="connsiteX0" fmla="*/ 4 w 904884"/>
              <a:gd name="connsiteY0" fmla="*/ 90490 h 542928"/>
              <a:gd name="connsiteX1" fmla="*/ 26508 w 904884"/>
              <a:gd name="connsiteY1" fmla="*/ 26504 h 542928"/>
              <a:gd name="connsiteX2" fmla="*/ 90494 w 904884"/>
              <a:gd name="connsiteY2" fmla="*/ 0 h 542928"/>
              <a:gd name="connsiteX3" fmla="*/ 27146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 name="connsiteX0" fmla="*/ 4 w 904884"/>
              <a:gd name="connsiteY0" fmla="*/ 90490 h 542928"/>
              <a:gd name="connsiteX1" fmla="*/ 26508 w 904884"/>
              <a:gd name="connsiteY1" fmla="*/ 26504 h 542928"/>
              <a:gd name="connsiteX2" fmla="*/ 90494 w 904884"/>
              <a:gd name="connsiteY2" fmla="*/ 0 h 542928"/>
              <a:gd name="connsiteX3" fmla="*/ 21431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04884" h="542928">
                <a:moveTo>
                  <a:pt x="4" y="90490"/>
                </a:moveTo>
                <a:cubicBezTo>
                  <a:pt x="4" y="66491"/>
                  <a:pt x="9538" y="43474"/>
                  <a:pt x="26508" y="26504"/>
                </a:cubicBezTo>
                <a:cubicBezTo>
                  <a:pt x="43478" y="9534"/>
                  <a:pt x="58795" y="4814"/>
                  <a:pt x="90494" y="0"/>
                </a:cubicBezTo>
                <a:lnTo>
                  <a:pt x="214314" y="0"/>
                </a:lnTo>
                <a:lnTo>
                  <a:pt x="452444" y="0"/>
                </a:lnTo>
                <a:lnTo>
                  <a:pt x="685815" y="2"/>
                </a:lnTo>
                <a:lnTo>
                  <a:pt x="814394" y="0"/>
                </a:lnTo>
                <a:cubicBezTo>
                  <a:pt x="838393" y="0"/>
                  <a:pt x="861410" y="9534"/>
                  <a:pt x="878380" y="26504"/>
                </a:cubicBezTo>
                <a:cubicBezTo>
                  <a:pt x="895350" y="43474"/>
                  <a:pt x="900863" y="50060"/>
                  <a:pt x="904884" y="90490"/>
                </a:cubicBezTo>
                <a:lnTo>
                  <a:pt x="904884" y="271464"/>
                </a:lnTo>
                <a:lnTo>
                  <a:pt x="904884" y="452438"/>
                </a:lnTo>
                <a:cubicBezTo>
                  <a:pt x="904884" y="476437"/>
                  <a:pt x="895350" y="499454"/>
                  <a:pt x="878380" y="516424"/>
                </a:cubicBezTo>
                <a:cubicBezTo>
                  <a:pt x="861410" y="533394"/>
                  <a:pt x="844901" y="538511"/>
                  <a:pt x="814394" y="542928"/>
                </a:cubicBezTo>
                <a:lnTo>
                  <a:pt x="695340" y="542927"/>
                </a:lnTo>
                <a:lnTo>
                  <a:pt x="452444" y="542928"/>
                </a:lnTo>
                <a:lnTo>
                  <a:pt x="219077" y="542928"/>
                </a:lnTo>
                <a:lnTo>
                  <a:pt x="90494" y="542928"/>
                </a:lnTo>
                <a:cubicBezTo>
                  <a:pt x="66495" y="542928"/>
                  <a:pt x="43478" y="533394"/>
                  <a:pt x="26508" y="516424"/>
                </a:cubicBezTo>
                <a:cubicBezTo>
                  <a:pt x="9538" y="499454"/>
                  <a:pt x="4420" y="493662"/>
                  <a:pt x="4" y="452438"/>
                </a:cubicBezTo>
                <a:cubicBezTo>
                  <a:pt x="8" y="391320"/>
                  <a:pt x="0" y="332582"/>
                  <a:pt x="4" y="271464"/>
                </a:cubicBezTo>
                <a:cubicBezTo>
                  <a:pt x="0" y="211933"/>
                  <a:pt x="8" y="150021"/>
                  <a:pt x="4" y="90490"/>
                </a:cubicBezTo>
                <a:close/>
              </a:path>
            </a:pathLst>
          </a:cu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400" b="1" dirty="0" err="1">
                <a:solidFill>
                  <a:schemeClr val="tx1"/>
                </a:solidFill>
                <a:cs typeface="Segoe UI" pitchFamily="34" charset="0"/>
              </a:rPr>
              <a:t>OperatoreDonating</a:t>
            </a:r>
            <a:endParaRPr lang="it-IT" sz="1400" b="1" dirty="0">
              <a:solidFill>
                <a:schemeClr val="tx1"/>
              </a:solidFill>
              <a:cs typeface="Segoe UI" pitchFamily="34" charset="0"/>
            </a:endParaRPr>
          </a:p>
        </p:txBody>
      </p:sp>
      <p:cxnSp>
        <p:nvCxnSpPr>
          <p:cNvPr id="92" name="Connettore 1 19">
            <a:extLst>
              <a:ext uri="{FF2B5EF4-FFF2-40B4-BE49-F238E27FC236}">
                <a16:creationId xmlns:a16="http://schemas.microsoft.com/office/drawing/2014/main" id="{3E173491-5D18-47F5-A51D-79C4B7F7F833}"/>
              </a:ext>
            </a:extLst>
          </p:cNvPr>
          <p:cNvCxnSpPr>
            <a:cxnSpLocks/>
            <a:stCxn id="78" idx="2"/>
          </p:cNvCxnSpPr>
          <p:nvPr/>
        </p:nvCxnSpPr>
        <p:spPr>
          <a:xfrm>
            <a:off x="6774605" y="2706175"/>
            <a:ext cx="3173" cy="613656"/>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1" name="Connettore 1 16">
            <a:extLst>
              <a:ext uri="{FF2B5EF4-FFF2-40B4-BE49-F238E27FC236}">
                <a16:creationId xmlns:a16="http://schemas.microsoft.com/office/drawing/2014/main" id="{DBD12817-823F-44BD-A94C-F27FBFDC7D8D}"/>
              </a:ext>
            </a:extLst>
          </p:cNvPr>
          <p:cNvCxnSpPr>
            <a:cxnSpLocks/>
            <a:stCxn id="90" idx="3"/>
            <a:endCxn id="72" idx="1"/>
          </p:cNvCxnSpPr>
          <p:nvPr/>
        </p:nvCxnSpPr>
        <p:spPr>
          <a:xfrm>
            <a:off x="7530605" y="3571831"/>
            <a:ext cx="1922509" cy="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2" name="Figura a mano libera 14">
            <a:extLst>
              <a:ext uri="{FF2B5EF4-FFF2-40B4-BE49-F238E27FC236}">
                <a16:creationId xmlns:a16="http://schemas.microsoft.com/office/drawing/2014/main" id="{DA2B5A60-1A6D-41D5-AC23-8EA83CE9EB23}"/>
              </a:ext>
            </a:extLst>
          </p:cNvPr>
          <p:cNvSpPr/>
          <p:nvPr/>
        </p:nvSpPr>
        <p:spPr>
          <a:xfrm>
            <a:off x="9357556" y="3319831"/>
            <a:ext cx="1512000" cy="50400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847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9403 w 10000"/>
              <a:gd name="connsiteY3" fmla="*/ 5469 h 10000"/>
              <a:gd name="connsiteX4" fmla="*/ 8847 w 10000"/>
              <a:gd name="connsiteY4" fmla="*/ 10000 h 10000"/>
              <a:gd name="connsiteX5" fmla="*/ 0 w 10000"/>
              <a:gd name="connsiteY5" fmla="*/ 10000 h 10000"/>
              <a:gd name="connsiteX0" fmla="*/ 0 w 10000"/>
              <a:gd name="connsiteY0" fmla="*/ 10000 h 10000"/>
              <a:gd name="connsiteX1" fmla="*/ 655 w 10000"/>
              <a:gd name="connsiteY1" fmla="*/ 4205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0 w 10000"/>
              <a:gd name="connsiteY7" fmla="*/ 10210 h 1021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4936 w 10000"/>
              <a:gd name="connsiteY7" fmla="*/ 10105 h 10210"/>
              <a:gd name="connsiteX8" fmla="*/ 0 w 10000"/>
              <a:gd name="connsiteY8" fmla="*/ 10210 h 1021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4936 w 10000"/>
              <a:gd name="connsiteY7" fmla="*/ 9895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5000 w 10000"/>
              <a:gd name="connsiteY7" fmla="*/ 10000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24 w 10000"/>
              <a:gd name="connsiteY5" fmla="*/ 5000 h 10000"/>
              <a:gd name="connsiteX6" fmla="*/ 8847 w 10000"/>
              <a:gd name="connsiteY6" fmla="*/ 10000 h 10000"/>
              <a:gd name="connsiteX7" fmla="*/ 5000 w 10000"/>
              <a:gd name="connsiteY7" fmla="*/ 10000 h 10000"/>
              <a:gd name="connsiteX8" fmla="*/ 0 w 10000"/>
              <a:gd name="connsiteY8"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0" h="10000">
                <a:moveTo>
                  <a:pt x="0" y="10000"/>
                </a:moveTo>
                <a:cubicBezTo>
                  <a:pt x="218" y="8068"/>
                  <a:pt x="414" y="6932"/>
                  <a:pt x="632" y="5000"/>
                </a:cubicBezTo>
                <a:cubicBezTo>
                  <a:pt x="843" y="3333"/>
                  <a:pt x="1053" y="1667"/>
                  <a:pt x="1264" y="0"/>
                </a:cubicBezTo>
                <a:lnTo>
                  <a:pt x="5000" y="0"/>
                </a:lnTo>
                <a:lnTo>
                  <a:pt x="10000" y="0"/>
                </a:lnTo>
                <a:cubicBezTo>
                  <a:pt x="9826" y="1667"/>
                  <a:pt x="9598" y="3333"/>
                  <a:pt x="9424" y="5000"/>
                </a:cubicBezTo>
                <a:cubicBezTo>
                  <a:pt x="9239" y="6510"/>
                  <a:pt x="9032" y="8490"/>
                  <a:pt x="8847" y="10000"/>
                </a:cubicBezTo>
                <a:lnTo>
                  <a:pt x="5000" y="10000"/>
                </a:lnTo>
                <a:lnTo>
                  <a:pt x="0" y="10000"/>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it-IT" sz="1000" dirty="0">
                <a:solidFill>
                  <a:schemeClr val="tx1"/>
                </a:solidFill>
                <a:cs typeface="Segoe UI" pitchFamily="34" charset="0"/>
              </a:rPr>
              <a:t>Notifica </a:t>
            </a:r>
          </a:p>
          <a:p>
            <a:pPr algn="ctr"/>
            <a:r>
              <a:rPr lang="it-IT" sz="1000" dirty="0">
                <a:solidFill>
                  <a:schemeClr val="tx1"/>
                </a:solidFill>
                <a:cs typeface="Segoe UI" pitchFamily="34" charset="0"/>
              </a:rPr>
              <a:t>Espletamento </a:t>
            </a:r>
            <a:r>
              <a:rPr lang="it-IT" sz="1000" dirty="0" err="1">
                <a:solidFill>
                  <a:schemeClr val="tx1"/>
                </a:solidFill>
                <a:cs typeface="Segoe UI" pitchFamily="34" charset="0"/>
              </a:rPr>
              <a:t>Donor</a:t>
            </a:r>
            <a:endParaRPr lang="it-IT" sz="1000" dirty="0">
              <a:solidFill>
                <a:schemeClr val="tx1"/>
              </a:solidFill>
              <a:cs typeface="Segoe UI" pitchFamily="34" charset="0"/>
            </a:endParaRPr>
          </a:p>
        </p:txBody>
      </p:sp>
      <p:cxnSp>
        <p:nvCxnSpPr>
          <p:cNvPr id="77" name="Connettore 1 16">
            <a:extLst>
              <a:ext uri="{FF2B5EF4-FFF2-40B4-BE49-F238E27FC236}">
                <a16:creationId xmlns:a16="http://schemas.microsoft.com/office/drawing/2014/main" id="{8F8BEAC9-F773-41BA-BD2E-5F2EAE56109A}"/>
              </a:ext>
            </a:extLst>
          </p:cNvPr>
          <p:cNvCxnSpPr>
            <a:cxnSpLocks/>
            <a:stCxn id="90" idx="1"/>
            <a:endCxn id="83" idx="5"/>
          </p:cNvCxnSpPr>
          <p:nvPr/>
        </p:nvCxnSpPr>
        <p:spPr>
          <a:xfrm flipH="1">
            <a:off x="3894403" y="3571831"/>
            <a:ext cx="2124202" cy="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3" name="Figura a mano libera 14">
            <a:extLst>
              <a:ext uri="{FF2B5EF4-FFF2-40B4-BE49-F238E27FC236}">
                <a16:creationId xmlns:a16="http://schemas.microsoft.com/office/drawing/2014/main" id="{1B252BC1-836C-47AB-B3AC-1E256F386817}"/>
              </a:ext>
            </a:extLst>
          </p:cNvPr>
          <p:cNvSpPr/>
          <p:nvPr/>
        </p:nvSpPr>
        <p:spPr>
          <a:xfrm>
            <a:off x="2469494" y="3319831"/>
            <a:ext cx="1512000" cy="50400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847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9403 w 10000"/>
              <a:gd name="connsiteY3" fmla="*/ 5469 h 10000"/>
              <a:gd name="connsiteX4" fmla="*/ 8847 w 10000"/>
              <a:gd name="connsiteY4" fmla="*/ 10000 h 10000"/>
              <a:gd name="connsiteX5" fmla="*/ 0 w 10000"/>
              <a:gd name="connsiteY5" fmla="*/ 10000 h 10000"/>
              <a:gd name="connsiteX0" fmla="*/ 0 w 10000"/>
              <a:gd name="connsiteY0" fmla="*/ 10000 h 10000"/>
              <a:gd name="connsiteX1" fmla="*/ 655 w 10000"/>
              <a:gd name="connsiteY1" fmla="*/ 4205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0 w 10000"/>
              <a:gd name="connsiteY7" fmla="*/ 10210 h 1021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4936 w 10000"/>
              <a:gd name="connsiteY7" fmla="*/ 10105 h 10210"/>
              <a:gd name="connsiteX8" fmla="*/ 0 w 10000"/>
              <a:gd name="connsiteY8" fmla="*/ 10210 h 1021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4936 w 10000"/>
              <a:gd name="connsiteY7" fmla="*/ 9895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5000 w 10000"/>
              <a:gd name="connsiteY7" fmla="*/ 10000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24 w 10000"/>
              <a:gd name="connsiteY5" fmla="*/ 5000 h 10000"/>
              <a:gd name="connsiteX6" fmla="*/ 8847 w 10000"/>
              <a:gd name="connsiteY6" fmla="*/ 10000 h 10000"/>
              <a:gd name="connsiteX7" fmla="*/ 5000 w 10000"/>
              <a:gd name="connsiteY7" fmla="*/ 10000 h 10000"/>
              <a:gd name="connsiteX8" fmla="*/ 0 w 10000"/>
              <a:gd name="connsiteY8"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0" h="10000">
                <a:moveTo>
                  <a:pt x="0" y="10000"/>
                </a:moveTo>
                <a:cubicBezTo>
                  <a:pt x="218" y="8068"/>
                  <a:pt x="414" y="6932"/>
                  <a:pt x="632" y="5000"/>
                </a:cubicBezTo>
                <a:cubicBezTo>
                  <a:pt x="843" y="3333"/>
                  <a:pt x="1053" y="1667"/>
                  <a:pt x="1264" y="0"/>
                </a:cubicBezTo>
                <a:lnTo>
                  <a:pt x="5000" y="0"/>
                </a:lnTo>
                <a:lnTo>
                  <a:pt x="10000" y="0"/>
                </a:lnTo>
                <a:cubicBezTo>
                  <a:pt x="9826" y="1667"/>
                  <a:pt x="9598" y="3333"/>
                  <a:pt x="9424" y="5000"/>
                </a:cubicBezTo>
                <a:cubicBezTo>
                  <a:pt x="9239" y="6510"/>
                  <a:pt x="9032" y="8490"/>
                  <a:pt x="8847" y="10000"/>
                </a:cubicBezTo>
                <a:lnTo>
                  <a:pt x="5000" y="10000"/>
                </a:lnTo>
                <a:lnTo>
                  <a:pt x="0" y="10000"/>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it-IT" sz="1000" dirty="0">
                <a:solidFill>
                  <a:schemeClr val="tx1"/>
                </a:solidFill>
                <a:cs typeface="Segoe UI" pitchFamily="34" charset="0"/>
              </a:rPr>
              <a:t>Notifica </a:t>
            </a:r>
          </a:p>
          <a:p>
            <a:pPr algn="ctr"/>
            <a:r>
              <a:rPr lang="it-IT" sz="1000" dirty="0">
                <a:solidFill>
                  <a:schemeClr val="tx1"/>
                </a:solidFill>
                <a:cs typeface="Segoe UI" pitchFamily="34" charset="0"/>
              </a:rPr>
              <a:t>Espletamento </a:t>
            </a:r>
            <a:r>
              <a:rPr lang="it-IT" sz="1000" dirty="0" err="1">
                <a:solidFill>
                  <a:schemeClr val="tx1"/>
                </a:solidFill>
                <a:cs typeface="Segoe UI" pitchFamily="34" charset="0"/>
              </a:rPr>
              <a:t>Donor</a:t>
            </a:r>
            <a:endParaRPr lang="it-IT" sz="1000" dirty="0">
              <a:solidFill>
                <a:schemeClr val="tx1"/>
              </a:solidFill>
              <a:cs typeface="Segoe UI" pitchFamily="34" charset="0"/>
            </a:endParaRPr>
          </a:p>
        </p:txBody>
      </p:sp>
      <p:sp>
        <p:nvSpPr>
          <p:cNvPr id="84" name="Ovale 83">
            <a:extLst>
              <a:ext uri="{FF2B5EF4-FFF2-40B4-BE49-F238E27FC236}">
                <a16:creationId xmlns:a16="http://schemas.microsoft.com/office/drawing/2014/main" id="{1BFC9447-C0A0-4E4E-BD42-D90683BDEFD4}"/>
              </a:ext>
            </a:extLst>
          </p:cNvPr>
          <p:cNvSpPr/>
          <p:nvPr/>
        </p:nvSpPr>
        <p:spPr>
          <a:xfrm>
            <a:off x="4752158" y="3644654"/>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7</a:t>
            </a:r>
          </a:p>
        </p:txBody>
      </p:sp>
      <p:sp>
        <p:nvSpPr>
          <p:cNvPr id="85" name="Ovale 84">
            <a:extLst>
              <a:ext uri="{FF2B5EF4-FFF2-40B4-BE49-F238E27FC236}">
                <a16:creationId xmlns:a16="http://schemas.microsoft.com/office/drawing/2014/main" id="{4E735874-9433-495A-BB05-DE0776794664}"/>
              </a:ext>
            </a:extLst>
          </p:cNvPr>
          <p:cNvSpPr/>
          <p:nvPr/>
        </p:nvSpPr>
        <p:spPr>
          <a:xfrm>
            <a:off x="8328766" y="3644654"/>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7</a:t>
            </a:r>
          </a:p>
        </p:txBody>
      </p:sp>
      <p:sp>
        <p:nvSpPr>
          <p:cNvPr id="90" name="Elaborazione 89">
            <a:extLst>
              <a:ext uri="{FF2B5EF4-FFF2-40B4-BE49-F238E27FC236}">
                <a16:creationId xmlns:a16="http://schemas.microsoft.com/office/drawing/2014/main" id="{73678976-4005-4B5A-B21B-0B45DDE3E37C}"/>
              </a:ext>
            </a:extLst>
          </p:cNvPr>
          <p:cNvSpPr/>
          <p:nvPr/>
        </p:nvSpPr>
        <p:spPr>
          <a:xfrm>
            <a:off x="6018605" y="3319831"/>
            <a:ext cx="1512000" cy="504000"/>
          </a:xfrm>
          <a:prstGeom prst="flowChartProcess">
            <a:avLst/>
          </a:pr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Invio notifica Espletamento </a:t>
            </a:r>
            <a:r>
              <a:rPr lang="it-IT" sz="1000" dirty="0" err="1">
                <a:solidFill>
                  <a:schemeClr val="tx1"/>
                </a:solidFill>
                <a:cs typeface="Segoe UI" pitchFamily="34" charset="0"/>
              </a:rPr>
              <a:t>Donor</a:t>
            </a:r>
            <a:endParaRPr lang="it-IT" sz="1000" dirty="0">
              <a:solidFill>
                <a:schemeClr val="tx1"/>
              </a:solidFill>
              <a:cs typeface="Segoe UI" pitchFamily="34" charset="0"/>
            </a:endParaRPr>
          </a:p>
        </p:txBody>
      </p:sp>
      <p:sp>
        <p:nvSpPr>
          <p:cNvPr id="91" name="Rettangolo con angoli arrotondati 90">
            <a:extLst>
              <a:ext uri="{FF2B5EF4-FFF2-40B4-BE49-F238E27FC236}">
                <a16:creationId xmlns:a16="http://schemas.microsoft.com/office/drawing/2014/main" id="{580F8400-E7CF-41BB-A192-EECB8AC99EAD}"/>
              </a:ext>
            </a:extLst>
          </p:cNvPr>
          <p:cNvSpPr/>
          <p:nvPr/>
        </p:nvSpPr>
        <p:spPr>
          <a:xfrm>
            <a:off x="1009075" y="4434945"/>
            <a:ext cx="723173" cy="221804"/>
          </a:xfrm>
          <a:prstGeom prst="roundRect">
            <a:avLst/>
          </a:prstGeom>
          <a:solidFill>
            <a:schemeClr val="accent4">
              <a:lumMod val="75000"/>
              <a:lumOff val="25000"/>
            </a:schemeClr>
          </a:solidFill>
          <a:ln w="9525" algn="ctr">
            <a:solidFill>
              <a:schemeClr val="accent1"/>
            </a:solidFill>
            <a:miter lim="800000"/>
            <a:headEnd/>
            <a:tailEnd/>
          </a:ln>
          <a:effectLst/>
        </p:spPr>
        <p:txBody>
          <a:bodyPr wrap="none" lIns="0" tIns="0" rIns="0" bIns="0" anchor="ctr"/>
          <a:lstStyle/>
          <a:p>
            <a:pPr algn="ctr">
              <a:lnSpc>
                <a:spcPct val="90000"/>
              </a:lnSpc>
              <a:spcBef>
                <a:spcPct val="20000"/>
              </a:spcBef>
              <a:spcAft>
                <a:spcPct val="10000"/>
              </a:spcAft>
              <a:buClr>
                <a:schemeClr val="accent1"/>
              </a:buClr>
            </a:pPr>
            <a:r>
              <a:rPr lang="it-IT" sz="800" dirty="0">
                <a:solidFill>
                  <a:srgbClr val="FFFFFF"/>
                </a:solidFill>
                <a:latin typeface="TIM Sans" panose="02020503040602060503" pitchFamily="18" charset="0"/>
                <a:cs typeface="Arial" panose="020B0604020202020204" pitchFamily="34" charset="0"/>
              </a:rPr>
              <a:t>END</a:t>
            </a:r>
          </a:p>
        </p:txBody>
      </p:sp>
      <p:cxnSp>
        <p:nvCxnSpPr>
          <p:cNvPr id="93" name="Connettore 1 19">
            <a:extLst>
              <a:ext uri="{FF2B5EF4-FFF2-40B4-BE49-F238E27FC236}">
                <a16:creationId xmlns:a16="http://schemas.microsoft.com/office/drawing/2014/main" id="{F55D9C6F-8199-41FF-B41E-72BA357F34DF}"/>
              </a:ext>
            </a:extLst>
          </p:cNvPr>
          <p:cNvCxnSpPr>
            <a:cxnSpLocks/>
            <a:stCxn id="167" idx="1"/>
            <a:endCxn id="91" idx="3"/>
          </p:cNvCxnSpPr>
          <p:nvPr/>
        </p:nvCxnSpPr>
        <p:spPr>
          <a:xfrm flipH="1">
            <a:off x="1732248" y="4545847"/>
            <a:ext cx="832804" cy="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5" name="Elaborazione 104">
            <a:extLst>
              <a:ext uri="{FF2B5EF4-FFF2-40B4-BE49-F238E27FC236}">
                <a16:creationId xmlns:a16="http://schemas.microsoft.com/office/drawing/2014/main" id="{D679C154-15CA-410D-AB29-DAB8CFB220FF}"/>
              </a:ext>
            </a:extLst>
          </p:cNvPr>
          <p:cNvSpPr/>
          <p:nvPr/>
        </p:nvSpPr>
        <p:spPr>
          <a:xfrm>
            <a:off x="4795484" y="3348835"/>
            <a:ext cx="361950" cy="180975"/>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DAC</a:t>
            </a:r>
            <a:endParaRPr lang="it-IT" sz="1000" baseline="-25000" dirty="0">
              <a:solidFill>
                <a:schemeClr val="tx1"/>
              </a:solidFill>
              <a:cs typeface="Segoe UI" pitchFamily="34" charset="0"/>
            </a:endParaRPr>
          </a:p>
        </p:txBody>
      </p:sp>
      <p:sp>
        <p:nvSpPr>
          <p:cNvPr id="106" name="Elaborazione 105">
            <a:extLst>
              <a:ext uri="{FF2B5EF4-FFF2-40B4-BE49-F238E27FC236}">
                <a16:creationId xmlns:a16="http://schemas.microsoft.com/office/drawing/2014/main" id="{E5908427-A3AE-41EE-AEF3-349B9AEB17BA}"/>
              </a:ext>
            </a:extLst>
          </p:cNvPr>
          <p:cNvSpPr/>
          <p:nvPr/>
        </p:nvSpPr>
        <p:spPr>
          <a:xfrm>
            <a:off x="8372092" y="3390856"/>
            <a:ext cx="361950" cy="180975"/>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DAC</a:t>
            </a:r>
            <a:endParaRPr lang="it-IT" sz="1000" baseline="-25000" dirty="0">
              <a:solidFill>
                <a:schemeClr val="tx1"/>
              </a:solidFill>
              <a:cs typeface="Segoe UI" pitchFamily="34" charset="0"/>
            </a:endParaRPr>
          </a:p>
        </p:txBody>
      </p:sp>
      <p:sp>
        <p:nvSpPr>
          <p:cNvPr id="73" name="Title 1">
            <a:extLst>
              <a:ext uri="{FF2B5EF4-FFF2-40B4-BE49-F238E27FC236}">
                <a16:creationId xmlns:a16="http://schemas.microsoft.com/office/drawing/2014/main" id="{BEA73CEA-B26A-4824-B7FF-887AC7DB1F8F}"/>
              </a:ext>
            </a:extLst>
          </p:cNvPr>
          <p:cNvSpPr txBox="1">
            <a:spLocks/>
          </p:cNvSpPr>
          <p:nvPr/>
        </p:nvSpPr>
        <p:spPr bwMode="auto">
          <a:xfrm>
            <a:off x="383876" y="148054"/>
            <a:ext cx="1035932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r>
              <a:rPr kumimoji="0" lang="it-IT"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rPr>
              <a:t>NP Pura (3/3)</a:t>
            </a:r>
            <a:endParaRPr kumimoji="0" lang="en-US"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endParaRPr>
          </a:p>
        </p:txBody>
      </p:sp>
      <p:sp>
        <p:nvSpPr>
          <p:cNvPr id="74" name="Rettangolo 73">
            <a:extLst>
              <a:ext uri="{FF2B5EF4-FFF2-40B4-BE49-F238E27FC236}">
                <a16:creationId xmlns:a16="http://schemas.microsoft.com/office/drawing/2014/main" id="{C6253A2A-460A-405A-BEAD-5C7D3C8C783F}"/>
              </a:ext>
            </a:extLst>
          </p:cNvPr>
          <p:cNvSpPr/>
          <p:nvPr/>
        </p:nvSpPr>
        <p:spPr>
          <a:xfrm>
            <a:off x="2469494" y="2202175"/>
            <a:ext cx="1512000" cy="504000"/>
          </a:xfrm>
          <a:prstGeom prst="rect">
            <a:avLst/>
          </a:pr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it-IT" sz="1000" dirty="0">
                <a:solidFill>
                  <a:schemeClr val="tx1"/>
                </a:solidFill>
                <a:cs typeface="Segoe UI" pitchFamily="34" charset="0"/>
              </a:rPr>
              <a:t>Configurazioni a DAC sulla propria rete e attivazione commerciale</a:t>
            </a:r>
          </a:p>
        </p:txBody>
      </p:sp>
      <p:sp>
        <p:nvSpPr>
          <p:cNvPr id="76" name="Rettangolo 75">
            <a:extLst>
              <a:ext uri="{FF2B5EF4-FFF2-40B4-BE49-F238E27FC236}">
                <a16:creationId xmlns:a16="http://schemas.microsoft.com/office/drawing/2014/main" id="{21F79749-C2BC-4C78-AFC7-AAE71289F249}"/>
              </a:ext>
            </a:extLst>
          </p:cNvPr>
          <p:cNvSpPr/>
          <p:nvPr/>
        </p:nvSpPr>
        <p:spPr>
          <a:xfrm>
            <a:off x="9358048" y="2202175"/>
            <a:ext cx="1511016" cy="504000"/>
          </a:xfrm>
          <a:prstGeom prst="rect">
            <a:avLst/>
          </a:pr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it-IT" sz="1000" dirty="0" err="1">
                <a:solidFill>
                  <a:schemeClr val="tx1"/>
                </a:solidFill>
                <a:cs typeface="Segoe UI" pitchFamily="34" charset="0"/>
              </a:rPr>
              <a:t>Sconfigurazione</a:t>
            </a:r>
            <a:r>
              <a:rPr lang="it-IT" sz="1000" dirty="0">
                <a:solidFill>
                  <a:schemeClr val="tx1"/>
                </a:solidFill>
                <a:cs typeface="Segoe UI" pitchFamily="34" charset="0"/>
              </a:rPr>
              <a:t> a DAC dalla propria rete e chiusura commerciale</a:t>
            </a:r>
            <a:endParaRPr lang="it-IT" sz="1000" strike="sngStrike" dirty="0">
              <a:solidFill>
                <a:srgbClr val="FF3399"/>
              </a:solidFill>
              <a:cs typeface="Segoe UI" pitchFamily="34" charset="0"/>
            </a:endParaRPr>
          </a:p>
        </p:txBody>
      </p:sp>
      <p:sp>
        <p:nvSpPr>
          <p:cNvPr id="78" name="Rettangolo 77">
            <a:extLst>
              <a:ext uri="{FF2B5EF4-FFF2-40B4-BE49-F238E27FC236}">
                <a16:creationId xmlns:a16="http://schemas.microsoft.com/office/drawing/2014/main" id="{A961724E-B37E-4BBA-9750-F5840B5FF662}"/>
              </a:ext>
            </a:extLst>
          </p:cNvPr>
          <p:cNvSpPr/>
          <p:nvPr/>
        </p:nvSpPr>
        <p:spPr>
          <a:xfrm>
            <a:off x="6018605" y="2202175"/>
            <a:ext cx="1512000" cy="504000"/>
          </a:xfrm>
          <a:prstGeom prst="rect">
            <a:avLst/>
          </a:pr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it-IT" sz="1000" dirty="0">
                <a:solidFill>
                  <a:schemeClr val="tx1"/>
                </a:solidFill>
                <a:cs typeface="Segoe UI" pitchFamily="34" charset="0"/>
              </a:rPr>
              <a:t>Configurazione a DAC sulla propria rete</a:t>
            </a:r>
          </a:p>
        </p:txBody>
      </p:sp>
      <p:sp>
        <p:nvSpPr>
          <p:cNvPr id="87" name="Elaborazione 86">
            <a:extLst>
              <a:ext uri="{FF2B5EF4-FFF2-40B4-BE49-F238E27FC236}">
                <a16:creationId xmlns:a16="http://schemas.microsoft.com/office/drawing/2014/main" id="{BC023157-690D-48C2-A899-A4E89B985F88}"/>
              </a:ext>
            </a:extLst>
          </p:cNvPr>
          <p:cNvSpPr/>
          <p:nvPr/>
        </p:nvSpPr>
        <p:spPr>
          <a:xfrm>
            <a:off x="1817082" y="2349859"/>
            <a:ext cx="846574" cy="208633"/>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DAC</a:t>
            </a:r>
          </a:p>
        </p:txBody>
      </p:sp>
      <p:pic>
        <p:nvPicPr>
          <p:cNvPr id="94" name="Elemento grafico 93" descr="Cronometro">
            <a:extLst>
              <a:ext uri="{FF2B5EF4-FFF2-40B4-BE49-F238E27FC236}">
                <a16:creationId xmlns:a16="http://schemas.microsoft.com/office/drawing/2014/main" id="{C4DE5412-3D4B-4F3A-96EB-A6F3D8CD6B8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714994" y="2262183"/>
            <a:ext cx="349666" cy="383985"/>
          </a:xfrm>
          <a:prstGeom prst="rect">
            <a:avLst/>
          </a:prstGeom>
        </p:spPr>
      </p:pic>
      <p:sp>
        <p:nvSpPr>
          <p:cNvPr id="95" name="Elaborazione 94">
            <a:extLst>
              <a:ext uri="{FF2B5EF4-FFF2-40B4-BE49-F238E27FC236}">
                <a16:creationId xmlns:a16="http://schemas.microsoft.com/office/drawing/2014/main" id="{32A303C9-210B-4123-9D2F-43066A4A8330}"/>
              </a:ext>
            </a:extLst>
          </p:cNvPr>
          <p:cNvSpPr/>
          <p:nvPr/>
        </p:nvSpPr>
        <p:spPr>
          <a:xfrm>
            <a:off x="7802294" y="2349859"/>
            <a:ext cx="929663" cy="208633"/>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DAC</a:t>
            </a:r>
          </a:p>
        </p:txBody>
      </p:sp>
      <p:pic>
        <p:nvPicPr>
          <p:cNvPr id="96" name="Elemento grafico 95" descr="Cronometro">
            <a:extLst>
              <a:ext uri="{FF2B5EF4-FFF2-40B4-BE49-F238E27FC236}">
                <a16:creationId xmlns:a16="http://schemas.microsoft.com/office/drawing/2014/main" id="{4AF5A5F2-0ED2-4F38-B214-87AEEAC3E464}"/>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700206" y="2262183"/>
            <a:ext cx="383985" cy="383985"/>
          </a:xfrm>
          <a:prstGeom prst="rect">
            <a:avLst/>
          </a:prstGeom>
        </p:spPr>
      </p:pic>
      <p:sp>
        <p:nvSpPr>
          <p:cNvPr id="97" name="Elaborazione 96">
            <a:extLst>
              <a:ext uri="{FF2B5EF4-FFF2-40B4-BE49-F238E27FC236}">
                <a16:creationId xmlns:a16="http://schemas.microsoft.com/office/drawing/2014/main" id="{E929158D-B9EE-437F-8E1F-749D76AF50C1}"/>
              </a:ext>
            </a:extLst>
          </p:cNvPr>
          <p:cNvSpPr/>
          <p:nvPr/>
        </p:nvSpPr>
        <p:spPr>
          <a:xfrm>
            <a:off x="11159648" y="2349859"/>
            <a:ext cx="929663" cy="208633"/>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DAC</a:t>
            </a:r>
          </a:p>
        </p:txBody>
      </p:sp>
      <p:pic>
        <p:nvPicPr>
          <p:cNvPr id="98" name="Elemento grafico 97" descr="Cronometro">
            <a:extLst>
              <a:ext uri="{FF2B5EF4-FFF2-40B4-BE49-F238E27FC236}">
                <a16:creationId xmlns:a16="http://schemas.microsoft.com/office/drawing/2014/main" id="{D16C57E8-89E8-4F69-8E18-8DC6DB94327F}"/>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057560" y="2262183"/>
            <a:ext cx="383985" cy="383985"/>
          </a:xfrm>
          <a:prstGeom prst="rect">
            <a:avLst/>
          </a:prstGeom>
        </p:spPr>
      </p:pic>
      <p:cxnSp>
        <p:nvCxnSpPr>
          <p:cNvPr id="128" name="Connettore 1 19">
            <a:extLst>
              <a:ext uri="{FF2B5EF4-FFF2-40B4-BE49-F238E27FC236}">
                <a16:creationId xmlns:a16="http://schemas.microsoft.com/office/drawing/2014/main" id="{BA12DF6F-BE0E-447F-A9DD-5561BE703A21}"/>
              </a:ext>
            </a:extLst>
          </p:cNvPr>
          <p:cNvCxnSpPr>
            <a:cxnSpLocks/>
          </p:cNvCxnSpPr>
          <p:nvPr/>
        </p:nvCxnSpPr>
        <p:spPr>
          <a:xfrm>
            <a:off x="10107456" y="1724885"/>
            <a:ext cx="6346" cy="47729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6" name="Elaborazione 135">
            <a:extLst>
              <a:ext uri="{FF2B5EF4-FFF2-40B4-BE49-F238E27FC236}">
                <a16:creationId xmlns:a16="http://schemas.microsoft.com/office/drawing/2014/main" id="{70D5EF38-0D11-4507-AFE4-07A1DA9C9A52}"/>
              </a:ext>
            </a:extLst>
          </p:cNvPr>
          <p:cNvSpPr/>
          <p:nvPr/>
        </p:nvSpPr>
        <p:spPr>
          <a:xfrm>
            <a:off x="9357556" y="4293847"/>
            <a:ext cx="1512000" cy="504000"/>
          </a:xfrm>
          <a:prstGeom prst="flowChartProcess">
            <a:avLst/>
          </a:pr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Invio notifica Espletamento </a:t>
            </a:r>
            <a:r>
              <a:rPr lang="it-IT" sz="1000" dirty="0" err="1">
                <a:solidFill>
                  <a:schemeClr val="tx1"/>
                </a:solidFill>
                <a:cs typeface="Segoe UI" pitchFamily="34" charset="0"/>
              </a:rPr>
              <a:t>Donating</a:t>
            </a:r>
            <a:r>
              <a:rPr lang="it-IT" sz="1000" dirty="0">
                <a:solidFill>
                  <a:schemeClr val="tx1"/>
                </a:solidFill>
                <a:cs typeface="Segoe UI" pitchFamily="34" charset="0"/>
              </a:rPr>
              <a:t> (8)</a:t>
            </a:r>
          </a:p>
        </p:txBody>
      </p:sp>
      <p:cxnSp>
        <p:nvCxnSpPr>
          <p:cNvPr id="157" name="Connettore 1 16">
            <a:extLst>
              <a:ext uri="{FF2B5EF4-FFF2-40B4-BE49-F238E27FC236}">
                <a16:creationId xmlns:a16="http://schemas.microsoft.com/office/drawing/2014/main" id="{00DC01F1-4121-4AD6-A4DA-41D67E27C9E3}"/>
              </a:ext>
            </a:extLst>
          </p:cNvPr>
          <p:cNvCxnSpPr>
            <a:cxnSpLocks/>
            <a:stCxn id="136" idx="1"/>
            <a:endCxn id="158" idx="5"/>
          </p:cNvCxnSpPr>
          <p:nvPr/>
        </p:nvCxnSpPr>
        <p:spPr>
          <a:xfrm flipH="1">
            <a:off x="7443514" y="4545847"/>
            <a:ext cx="1914042" cy="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8" name="Figura a mano libera 14">
            <a:extLst>
              <a:ext uri="{FF2B5EF4-FFF2-40B4-BE49-F238E27FC236}">
                <a16:creationId xmlns:a16="http://schemas.microsoft.com/office/drawing/2014/main" id="{E78A3B83-768B-4433-9202-AE65DF567150}"/>
              </a:ext>
            </a:extLst>
          </p:cNvPr>
          <p:cNvSpPr/>
          <p:nvPr/>
        </p:nvSpPr>
        <p:spPr>
          <a:xfrm>
            <a:off x="6018605" y="4293847"/>
            <a:ext cx="1512000" cy="50400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847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9403 w 10000"/>
              <a:gd name="connsiteY3" fmla="*/ 5469 h 10000"/>
              <a:gd name="connsiteX4" fmla="*/ 8847 w 10000"/>
              <a:gd name="connsiteY4" fmla="*/ 10000 h 10000"/>
              <a:gd name="connsiteX5" fmla="*/ 0 w 10000"/>
              <a:gd name="connsiteY5" fmla="*/ 10000 h 10000"/>
              <a:gd name="connsiteX0" fmla="*/ 0 w 10000"/>
              <a:gd name="connsiteY0" fmla="*/ 10000 h 10000"/>
              <a:gd name="connsiteX1" fmla="*/ 655 w 10000"/>
              <a:gd name="connsiteY1" fmla="*/ 4205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0 w 10000"/>
              <a:gd name="connsiteY7" fmla="*/ 10210 h 1021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4936 w 10000"/>
              <a:gd name="connsiteY7" fmla="*/ 10105 h 10210"/>
              <a:gd name="connsiteX8" fmla="*/ 0 w 10000"/>
              <a:gd name="connsiteY8" fmla="*/ 10210 h 1021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4936 w 10000"/>
              <a:gd name="connsiteY7" fmla="*/ 9895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5000 w 10000"/>
              <a:gd name="connsiteY7" fmla="*/ 10000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24 w 10000"/>
              <a:gd name="connsiteY5" fmla="*/ 5000 h 10000"/>
              <a:gd name="connsiteX6" fmla="*/ 8847 w 10000"/>
              <a:gd name="connsiteY6" fmla="*/ 10000 h 10000"/>
              <a:gd name="connsiteX7" fmla="*/ 5000 w 10000"/>
              <a:gd name="connsiteY7" fmla="*/ 10000 h 10000"/>
              <a:gd name="connsiteX8" fmla="*/ 0 w 10000"/>
              <a:gd name="connsiteY8"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0" h="10000">
                <a:moveTo>
                  <a:pt x="0" y="10000"/>
                </a:moveTo>
                <a:cubicBezTo>
                  <a:pt x="218" y="8068"/>
                  <a:pt x="414" y="6932"/>
                  <a:pt x="632" y="5000"/>
                </a:cubicBezTo>
                <a:cubicBezTo>
                  <a:pt x="843" y="3333"/>
                  <a:pt x="1053" y="1667"/>
                  <a:pt x="1264" y="0"/>
                </a:cubicBezTo>
                <a:lnTo>
                  <a:pt x="5000" y="0"/>
                </a:lnTo>
                <a:lnTo>
                  <a:pt x="10000" y="0"/>
                </a:lnTo>
                <a:cubicBezTo>
                  <a:pt x="9826" y="1667"/>
                  <a:pt x="9598" y="3333"/>
                  <a:pt x="9424" y="5000"/>
                </a:cubicBezTo>
                <a:cubicBezTo>
                  <a:pt x="9239" y="6510"/>
                  <a:pt x="9032" y="8490"/>
                  <a:pt x="8847" y="10000"/>
                </a:cubicBezTo>
                <a:lnTo>
                  <a:pt x="5000" y="10000"/>
                </a:lnTo>
                <a:lnTo>
                  <a:pt x="0" y="10000"/>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it-IT" sz="1000" dirty="0">
                <a:solidFill>
                  <a:schemeClr val="tx1"/>
                </a:solidFill>
                <a:cs typeface="Segoe UI" pitchFamily="34" charset="0"/>
              </a:rPr>
              <a:t>Notifica </a:t>
            </a:r>
          </a:p>
          <a:p>
            <a:pPr algn="ctr"/>
            <a:r>
              <a:rPr lang="it-IT" sz="1000" dirty="0">
                <a:solidFill>
                  <a:schemeClr val="tx1"/>
                </a:solidFill>
                <a:cs typeface="Segoe UI" pitchFamily="34" charset="0"/>
              </a:rPr>
              <a:t>Espletamento</a:t>
            </a:r>
          </a:p>
          <a:p>
            <a:pPr algn="ctr"/>
            <a:r>
              <a:rPr lang="it-IT" sz="1000" dirty="0" err="1">
                <a:solidFill>
                  <a:schemeClr val="tx1"/>
                </a:solidFill>
                <a:cs typeface="Segoe UI" pitchFamily="34" charset="0"/>
              </a:rPr>
              <a:t>Donating</a:t>
            </a:r>
            <a:endParaRPr lang="it-IT" sz="1000" dirty="0">
              <a:solidFill>
                <a:schemeClr val="tx1"/>
              </a:solidFill>
              <a:cs typeface="Segoe UI" pitchFamily="34" charset="0"/>
            </a:endParaRPr>
          </a:p>
        </p:txBody>
      </p:sp>
      <p:sp>
        <p:nvSpPr>
          <p:cNvPr id="160" name="Elaborazione 159">
            <a:extLst>
              <a:ext uri="{FF2B5EF4-FFF2-40B4-BE49-F238E27FC236}">
                <a16:creationId xmlns:a16="http://schemas.microsoft.com/office/drawing/2014/main" id="{CD52E7A3-1E17-407B-B28D-755652CA189D}"/>
              </a:ext>
            </a:extLst>
          </p:cNvPr>
          <p:cNvSpPr/>
          <p:nvPr/>
        </p:nvSpPr>
        <p:spPr>
          <a:xfrm>
            <a:off x="8372092" y="4327168"/>
            <a:ext cx="361950" cy="180975"/>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DAC</a:t>
            </a:r>
            <a:endParaRPr lang="it-IT" sz="1000" baseline="-25000" dirty="0">
              <a:solidFill>
                <a:schemeClr val="tx1"/>
              </a:solidFill>
              <a:cs typeface="Segoe UI" pitchFamily="34" charset="0"/>
            </a:endParaRPr>
          </a:p>
        </p:txBody>
      </p:sp>
      <p:cxnSp>
        <p:nvCxnSpPr>
          <p:cNvPr id="162" name="Connettore a gomito 161">
            <a:extLst>
              <a:ext uri="{FF2B5EF4-FFF2-40B4-BE49-F238E27FC236}">
                <a16:creationId xmlns:a16="http://schemas.microsoft.com/office/drawing/2014/main" id="{E947C9B6-6968-4E81-A7CE-EC0A80EBB5DD}"/>
              </a:ext>
            </a:extLst>
          </p:cNvPr>
          <p:cNvCxnSpPr>
            <a:cxnSpLocks/>
            <a:stCxn id="76" idx="2"/>
            <a:endCxn id="136" idx="3"/>
          </p:cNvCxnSpPr>
          <p:nvPr/>
        </p:nvCxnSpPr>
        <p:spPr>
          <a:xfrm rot="16200000" flipH="1">
            <a:off x="9571720" y="3248011"/>
            <a:ext cx="1839672" cy="756000"/>
          </a:xfrm>
          <a:prstGeom prst="bentConnector4">
            <a:avLst>
              <a:gd name="adj1" fmla="val 20056"/>
              <a:gd name="adj2" fmla="val 130238"/>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6" name="Connettore 1 16">
            <a:extLst>
              <a:ext uri="{FF2B5EF4-FFF2-40B4-BE49-F238E27FC236}">
                <a16:creationId xmlns:a16="http://schemas.microsoft.com/office/drawing/2014/main" id="{F490D0ED-1026-48FF-ABCA-DF406C86C5F5}"/>
              </a:ext>
            </a:extLst>
          </p:cNvPr>
          <p:cNvCxnSpPr>
            <a:cxnSpLocks/>
            <a:stCxn id="158" idx="1"/>
            <a:endCxn id="167" idx="5"/>
          </p:cNvCxnSpPr>
          <p:nvPr/>
        </p:nvCxnSpPr>
        <p:spPr>
          <a:xfrm flipH="1">
            <a:off x="3894403" y="4545847"/>
            <a:ext cx="2219760" cy="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7" name="Figura a mano libera 14">
            <a:extLst>
              <a:ext uri="{FF2B5EF4-FFF2-40B4-BE49-F238E27FC236}">
                <a16:creationId xmlns:a16="http://schemas.microsoft.com/office/drawing/2014/main" id="{4A790E5D-E153-46FE-89C9-3124D571B269}"/>
              </a:ext>
            </a:extLst>
          </p:cNvPr>
          <p:cNvSpPr/>
          <p:nvPr/>
        </p:nvSpPr>
        <p:spPr>
          <a:xfrm>
            <a:off x="2469494" y="4293847"/>
            <a:ext cx="1512000" cy="50400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847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9403 w 10000"/>
              <a:gd name="connsiteY3" fmla="*/ 5469 h 10000"/>
              <a:gd name="connsiteX4" fmla="*/ 8847 w 10000"/>
              <a:gd name="connsiteY4" fmla="*/ 10000 h 10000"/>
              <a:gd name="connsiteX5" fmla="*/ 0 w 10000"/>
              <a:gd name="connsiteY5" fmla="*/ 10000 h 10000"/>
              <a:gd name="connsiteX0" fmla="*/ 0 w 10000"/>
              <a:gd name="connsiteY0" fmla="*/ 10000 h 10000"/>
              <a:gd name="connsiteX1" fmla="*/ 655 w 10000"/>
              <a:gd name="connsiteY1" fmla="*/ 4205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0 w 10000"/>
              <a:gd name="connsiteY7" fmla="*/ 10210 h 1021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4936 w 10000"/>
              <a:gd name="connsiteY7" fmla="*/ 10105 h 10210"/>
              <a:gd name="connsiteX8" fmla="*/ 0 w 10000"/>
              <a:gd name="connsiteY8" fmla="*/ 10210 h 1021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4936 w 10000"/>
              <a:gd name="connsiteY7" fmla="*/ 9895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5000 w 10000"/>
              <a:gd name="connsiteY7" fmla="*/ 10000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24 w 10000"/>
              <a:gd name="connsiteY5" fmla="*/ 5000 h 10000"/>
              <a:gd name="connsiteX6" fmla="*/ 8847 w 10000"/>
              <a:gd name="connsiteY6" fmla="*/ 10000 h 10000"/>
              <a:gd name="connsiteX7" fmla="*/ 5000 w 10000"/>
              <a:gd name="connsiteY7" fmla="*/ 10000 h 10000"/>
              <a:gd name="connsiteX8" fmla="*/ 0 w 10000"/>
              <a:gd name="connsiteY8"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0" h="10000">
                <a:moveTo>
                  <a:pt x="0" y="10000"/>
                </a:moveTo>
                <a:cubicBezTo>
                  <a:pt x="218" y="8068"/>
                  <a:pt x="414" y="6932"/>
                  <a:pt x="632" y="5000"/>
                </a:cubicBezTo>
                <a:cubicBezTo>
                  <a:pt x="843" y="3333"/>
                  <a:pt x="1053" y="1667"/>
                  <a:pt x="1264" y="0"/>
                </a:cubicBezTo>
                <a:lnTo>
                  <a:pt x="5000" y="0"/>
                </a:lnTo>
                <a:lnTo>
                  <a:pt x="10000" y="0"/>
                </a:lnTo>
                <a:cubicBezTo>
                  <a:pt x="9826" y="1667"/>
                  <a:pt x="9598" y="3333"/>
                  <a:pt x="9424" y="5000"/>
                </a:cubicBezTo>
                <a:cubicBezTo>
                  <a:pt x="9239" y="6510"/>
                  <a:pt x="9032" y="8490"/>
                  <a:pt x="8847" y="10000"/>
                </a:cubicBezTo>
                <a:lnTo>
                  <a:pt x="5000" y="10000"/>
                </a:lnTo>
                <a:lnTo>
                  <a:pt x="0" y="10000"/>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it-IT" sz="1000" dirty="0">
                <a:solidFill>
                  <a:schemeClr val="tx1"/>
                </a:solidFill>
                <a:cs typeface="Segoe UI" pitchFamily="34" charset="0"/>
              </a:rPr>
              <a:t>Notifica </a:t>
            </a:r>
          </a:p>
          <a:p>
            <a:pPr algn="ctr"/>
            <a:r>
              <a:rPr lang="it-IT" sz="1000" dirty="0">
                <a:solidFill>
                  <a:schemeClr val="tx1"/>
                </a:solidFill>
                <a:cs typeface="Segoe UI" pitchFamily="34" charset="0"/>
              </a:rPr>
              <a:t>Espletamento</a:t>
            </a:r>
          </a:p>
          <a:p>
            <a:pPr algn="ctr"/>
            <a:r>
              <a:rPr lang="it-IT" sz="1000" dirty="0" err="1">
                <a:solidFill>
                  <a:schemeClr val="tx1"/>
                </a:solidFill>
                <a:cs typeface="Segoe UI" pitchFamily="34" charset="0"/>
              </a:rPr>
              <a:t>Donating</a:t>
            </a:r>
            <a:endParaRPr lang="it-IT" sz="1000" dirty="0">
              <a:solidFill>
                <a:schemeClr val="tx1"/>
              </a:solidFill>
              <a:cs typeface="Segoe UI" pitchFamily="34" charset="0"/>
            </a:endParaRPr>
          </a:p>
        </p:txBody>
      </p:sp>
      <p:sp>
        <p:nvSpPr>
          <p:cNvPr id="168" name="Elaborazione 167">
            <a:extLst>
              <a:ext uri="{FF2B5EF4-FFF2-40B4-BE49-F238E27FC236}">
                <a16:creationId xmlns:a16="http://schemas.microsoft.com/office/drawing/2014/main" id="{DA588AA4-5922-4F77-8726-749FB9C3ED04}"/>
              </a:ext>
            </a:extLst>
          </p:cNvPr>
          <p:cNvSpPr/>
          <p:nvPr/>
        </p:nvSpPr>
        <p:spPr>
          <a:xfrm>
            <a:off x="4795484" y="4378286"/>
            <a:ext cx="361950" cy="180975"/>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DAC</a:t>
            </a:r>
            <a:endParaRPr lang="it-IT" sz="1000" baseline="-25000" dirty="0">
              <a:solidFill>
                <a:schemeClr val="tx1"/>
              </a:solidFill>
              <a:cs typeface="Segoe UI" pitchFamily="34" charset="0"/>
            </a:endParaRPr>
          </a:p>
        </p:txBody>
      </p:sp>
      <p:sp>
        <p:nvSpPr>
          <p:cNvPr id="178" name="Ovale 177">
            <a:extLst>
              <a:ext uri="{FF2B5EF4-FFF2-40B4-BE49-F238E27FC236}">
                <a16:creationId xmlns:a16="http://schemas.microsoft.com/office/drawing/2014/main" id="{BCD716AB-02BC-441B-BA7C-CF06D83B1910}"/>
              </a:ext>
            </a:extLst>
          </p:cNvPr>
          <p:cNvSpPr/>
          <p:nvPr/>
        </p:nvSpPr>
        <p:spPr>
          <a:xfrm>
            <a:off x="8328766" y="4646555"/>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14</a:t>
            </a:r>
          </a:p>
        </p:txBody>
      </p:sp>
      <p:sp>
        <p:nvSpPr>
          <p:cNvPr id="179" name="Ovale 178">
            <a:extLst>
              <a:ext uri="{FF2B5EF4-FFF2-40B4-BE49-F238E27FC236}">
                <a16:creationId xmlns:a16="http://schemas.microsoft.com/office/drawing/2014/main" id="{272FD8A6-FBF8-4697-99AC-E77080DF6C55}"/>
              </a:ext>
            </a:extLst>
          </p:cNvPr>
          <p:cNvSpPr/>
          <p:nvPr/>
        </p:nvSpPr>
        <p:spPr>
          <a:xfrm>
            <a:off x="4752158" y="4600700"/>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15</a:t>
            </a:r>
          </a:p>
        </p:txBody>
      </p:sp>
      <p:sp>
        <p:nvSpPr>
          <p:cNvPr id="185" name="Connettore pagina esterna 184">
            <a:extLst>
              <a:ext uri="{FF2B5EF4-FFF2-40B4-BE49-F238E27FC236}">
                <a16:creationId xmlns:a16="http://schemas.microsoft.com/office/drawing/2014/main" id="{D090B926-6B70-4ED7-8D3F-4E61D4F1493A}"/>
              </a:ext>
            </a:extLst>
          </p:cNvPr>
          <p:cNvSpPr/>
          <p:nvPr/>
        </p:nvSpPr>
        <p:spPr>
          <a:xfrm>
            <a:off x="6630937" y="1362935"/>
            <a:ext cx="287337" cy="361950"/>
          </a:xfrm>
          <a:prstGeom prst="flowChartOffpageConnector">
            <a:avLst/>
          </a:prstGeom>
          <a:solidFill>
            <a:schemeClr val="accent4">
              <a:lumMod val="50000"/>
              <a:lumOff val="50000"/>
            </a:schemeClr>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it-IT" sz="1000" b="1" dirty="0">
                <a:solidFill>
                  <a:srgbClr val="FFFFFF"/>
                </a:solidFill>
                <a:cs typeface="Segoe UI" pitchFamily="34" charset="0"/>
              </a:rPr>
              <a:t>C</a:t>
            </a:r>
          </a:p>
        </p:txBody>
      </p:sp>
      <p:cxnSp>
        <p:nvCxnSpPr>
          <p:cNvPr id="186" name="Connettore 1 19">
            <a:extLst>
              <a:ext uri="{FF2B5EF4-FFF2-40B4-BE49-F238E27FC236}">
                <a16:creationId xmlns:a16="http://schemas.microsoft.com/office/drawing/2014/main" id="{4344B4CE-5411-44D7-B716-A1A22158847F}"/>
              </a:ext>
            </a:extLst>
          </p:cNvPr>
          <p:cNvCxnSpPr>
            <a:cxnSpLocks/>
          </p:cNvCxnSpPr>
          <p:nvPr/>
        </p:nvCxnSpPr>
        <p:spPr>
          <a:xfrm flipH="1">
            <a:off x="6764595" y="1724885"/>
            <a:ext cx="1" cy="47729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4" name="Connettore pagina esterna 193">
            <a:extLst>
              <a:ext uri="{FF2B5EF4-FFF2-40B4-BE49-F238E27FC236}">
                <a16:creationId xmlns:a16="http://schemas.microsoft.com/office/drawing/2014/main" id="{A8AFA741-8AF3-4A13-9FC9-46F3F25B557C}"/>
              </a:ext>
            </a:extLst>
          </p:cNvPr>
          <p:cNvSpPr/>
          <p:nvPr/>
        </p:nvSpPr>
        <p:spPr>
          <a:xfrm>
            <a:off x="9969888" y="1362935"/>
            <a:ext cx="287337" cy="361950"/>
          </a:xfrm>
          <a:prstGeom prst="flowChartOffpageConnector">
            <a:avLst/>
          </a:prstGeom>
          <a:solidFill>
            <a:schemeClr val="accent4">
              <a:lumMod val="50000"/>
              <a:lumOff val="50000"/>
            </a:schemeClr>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it-IT" sz="1000" b="1" dirty="0">
                <a:solidFill>
                  <a:srgbClr val="FFFFFF"/>
                </a:solidFill>
                <a:cs typeface="Segoe UI" pitchFamily="34" charset="0"/>
              </a:rPr>
              <a:t>D</a:t>
            </a:r>
          </a:p>
        </p:txBody>
      </p:sp>
    </p:spTree>
    <p:extLst>
      <p:ext uri="{BB962C8B-B14F-4D97-AF65-F5344CB8AC3E}">
        <p14:creationId xmlns:p14="http://schemas.microsoft.com/office/powerpoint/2010/main" val="27783383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2"/>
          <p:cNvSpPr txBox="1">
            <a:spLocks/>
          </p:cNvSpPr>
          <p:nvPr/>
        </p:nvSpPr>
        <p:spPr>
          <a:xfrm>
            <a:off x="383876" y="430502"/>
            <a:ext cx="11267016" cy="5851426"/>
          </a:xfrm>
          <a:prstGeom prst="rect">
            <a:avLst/>
          </a:prstGeom>
        </p:spPr>
        <p:txBody>
          <a:bodyPr/>
          <a:lst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lnSpc>
                <a:spcPct val="100000"/>
              </a:lnSpc>
              <a:spcBef>
                <a:spcPts val="600"/>
              </a:spcBef>
              <a:spcAft>
                <a:spcPts val="600"/>
              </a:spcAft>
              <a:buClr>
                <a:srgbClr val="EB0028"/>
              </a:buClr>
              <a:buFont typeface="Wingdings" panose="05000000000000000000" pitchFamily="2" charset="2"/>
              <a:buChar char="§"/>
            </a:pPr>
            <a:endParaRPr lang="it-IT" sz="1600" dirty="0"/>
          </a:p>
        </p:txBody>
      </p:sp>
      <p:sp>
        <p:nvSpPr>
          <p:cNvPr id="4" name="CasellaDiTesto 3">
            <a:extLst>
              <a:ext uri="{FF2B5EF4-FFF2-40B4-BE49-F238E27FC236}">
                <a16:creationId xmlns:a16="http://schemas.microsoft.com/office/drawing/2014/main" id="{9C576223-614C-470D-894E-6830997046E2}"/>
              </a:ext>
            </a:extLst>
          </p:cNvPr>
          <p:cNvSpPr txBox="1"/>
          <p:nvPr/>
        </p:nvSpPr>
        <p:spPr>
          <a:xfrm>
            <a:off x="194614" y="624288"/>
            <a:ext cx="11267016" cy="5724644"/>
          </a:xfrm>
          <a:prstGeom prst="rect">
            <a:avLst/>
          </a:prstGeom>
          <a:noFill/>
        </p:spPr>
        <p:txBody>
          <a:bodyPr wrap="square" rtlCol="0">
            <a:spAutoFit/>
          </a:bodyPr>
          <a:lstStyle/>
          <a:p>
            <a:pPr marL="228600" indent="-228600" algn="just">
              <a:spcBef>
                <a:spcPts val="300"/>
              </a:spcBef>
              <a:buFont typeface="+mj-lt"/>
              <a:buAutoNum type="arabicParenR"/>
            </a:pPr>
            <a:r>
              <a:rPr lang="it-IT" sz="1400" dirty="0">
                <a:solidFill>
                  <a:schemeClr val="tx1"/>
                </a:solidFill>
                <a:latin typeface="+mj-lt"/>
              </a:rPr>
              <a:t>Nel caso di servizio WLR o VULL, il Donating è l'operatore titolare del servizio stesso. </a:t>
            </a:r>
            <a:endParaRPr lang="it-IT" sz="1400" strike="sngStrike" dirty="0">
              <a:solidFill>
                <a:srgbClr val="FF3399"/>
              </a:solidFill>
              <a:latin typeface="+mj-lt"/>
            </a:endParaRPr>
          </a:p>
          <a:p>
            <a:pPr marL="228600" indent="-228600" algn="just">
              <a:spcBef>
                <a:spcPts val="300"/>
              </a:spcBef>
              <a:buFont typeface="+mj-lt"/>
              <a:buAutoNum type="arabicParenR"/>
            </a:pPr>
            <a:r>
              <a:rPr lang="it-IT" sz="1400" dirty="0">
                <a:latin typeface="+mj-lt"/>
              </a:rPr>
              <a:t>Nella richiesta di NP il </a:t>
            </a:r>
            <a:r>
              <a:rPr lang="it-IT" sz="1400" dirty="0" err="1">
                <a:latin typeface="+mj-lt"/>
              </a:rPr>
              <a:t>Recipient</a:t>
            </a:r>
            <a:r>
              <a:rPr lang="it-IT" sz="1400" dirty="0">
                <a:latin typeface="+mj-lt"/>
              </a:rPr>
              <a:t> invia al </a:t>
            </a:r>
            <a:r>
              <a:rPr lang="it-IT" sz="1400" dirty="0" err="1">
                <a:latin typeface="+mj-lt"/>
              </a:rPr>
              <a:t>Donor</a:t>
            </a:r>
            <a:r>
              <a:rPr lang="it-IT" sz="1400" dirty="0">
                <a:latin typeface="+mj-lt"/>
              </a:rPr>
              <a:t>, tra le altre informazioni, il </a:t>
            </a:r>
            <a:r>
              <a:rPr lang="it-IT" sz="1400" dirty="0" err="1">
                <a:latin typeface="+mj-lt"/>
              </a:rPr>
              <a:t>RgN</a:t>
            </a:r>
            <a:r>
              <a:rPr lang="it-IT" sz="1400" dirty="0">
                <a:latin typeface="+mj-lt"/>
              </a:rPr>
              <a:t>. Non sono previsti controlli sulla correttezza del </a:t>
            </a:r>
            <a:r>
              <a:rPr lang="it-IT" sz="1400" dirty="0" err="1">
                <a:latin typeface="+mj-lt"/>
              </a:rPr>
              <a:t>RgN</a:t>
            </a:r>
            <a:r>
              <a:rPr lang="it-IT" sz="1400" dirty="0">
                <a:latin typeface="+mj-lt"/>
              </a:rPr>
              <a:t>, né da parte del  </a:t>
            </a:r>
            <a:r>
              <a:rPr lang="it-IT" sz="1400" dirty="0" err="1">
                <a:latin typeface="+mj-lt"/>
              </a:rPr>
              <a:t>Donor</a:t>
            </a:r>
            <a:r>
              <a:rPr lang="it-IT" sz="1400" dirty="0">
                <a:latin typeface="+mj-lt"/>
              </a:rPr>
              <a:t> né da parte del </a:t>
            </a:r>
            <a:r>
              <a:rPr lang="it-IT" sz="1400" dirty="0" err="1">
                <a:latin typeface="+mj-lt"/>
              </a:rPr>
              <a:t>Donating</a:t>
            </a:r>
            <a:r>
              <a:rPr lang="it-IT" sz="1400" dirty="0">
                <a:latin typeface="+mj-lt"/>
              </a:rPr>
              <a:t>, in quanto è responsabilità del </a:t>
            </a:r>
            <a:r>
              <a:rPr lang="it-IT" sz="1400" dirty="0" err="1">
                <a:latin typeface="+mj-lt"/>
              </a:rPr>
              <a:t>Recipient</a:t>
            </a:r>
            <a:r>
              <a:rPr lang="it-IT" sz="1400" dirty="0">
                <a:latin typeface="+mj-lt"/>
              </a:rPr>
              <a:t> controllare la validità del </a:t>
            </a:r>
            <a:r>
              <a:rPr lang="it-IT" sz="1400" dirty="0" err="1">
                <a:latin typeface="+mj-lt"/>
              </a:rPr>
              <a:t>RgN</a:t>
            </a:r>
            <a:r>
              <a:rPr lang="it-IT" sz="1400" dirty="0">
                <a:latin typeface="+mj-lt"/>
              </a:rPr>
              <a:t> stesso. Eventuali disservizi, dovuti ad un errato inserimento del </a:t>
            </a:r>
            <a:r>
              <a:rPr lang="it-IT" sz="1400" dirty="0" err="1">
                <a:latin typeface="+mj-lt"/>
              </a:rPr>
              <a:t>RgN</a:t>
            </a:r>
            <a:r>
              <a:rPr lang="it-IT" sz="1400" dirty="0">
                <a:latin typeface="+mj-lt"/>
              </a:rPr>
              <a:t> nella richiesta di NP da parte del Recipient, saranno da imputare al Recipient stesso.</a:t>
            </a:r>
          </a:p>
          <a:p>
            <a:pPr marL="228600" indent="-228600" algn="just">
              <a:spcBef>
                <a:spcPts val="300"/>
              </a:spcBef>
              <a:buFont typeface="+mj-lt"/>
              <a:buAutoNum type="arabicParenR"/>
            </a:pPr>
            <a:r>
              <a:rPr lang="it-IT" sz="1400" dirty="0">
                <a:latin typeface="+mj-lt"/>
                <a:cs typeface="Segoe UI" pitchFamily="34" charset="0"/>
              </a:rPr>
              <a:t>Si definiscono:</a:t>
            </a:r>
          </a:p>
          <a:p>
            <a:pPr marL="449263" lvl="1" indent="-177800" algn="just">
              <a:spcBef>
                <a:spcPts val="300"/>
              </a:spcBef>
              <a:buFont typeface="Arial" panose="020B0604020202020204" pitchFamily="34" charset="0"/>
              <a:buChar char="•"/>
              <a:defRPr/>
            </a:pPr>
            <a:r>
              <a:rPr lang="it-IT" sz="1400" dirty="0">
                <a:latin typeface="+mj-lt"/>
                <a:cs typeface="Segoe UI" pitchFamily="34" charset="0"/>
              </a:rPr>
              <a:t>casi complessi: GNR, PBX, ISDN multi-numero e GDN</a:t>
            </a:r>
          </a:p>
          <a:p>
            <a:pPr marL="449263" lvl="1" indent="-177800" algn="just">
              <a:spcBef>
                <a:spcPts val="300"/>
              </a:spcBef>
              <a:buFont typeface="Arial" panose="020B0604020202020204" pitchFamily="34" charset="0"/>
              <a:buChar char="•"/>
              <a:defRPr/>
            </a:pPr>
            <a:r>
              <a:rPr lang="it-IT" sz="1400" dirty="0">
                <a:latin typeface="+mj-lt"/>
                <a:cs typeface="Segoe UI" pitchFamily="34" charset="0"/>
              </a:rPr>
              <a:t>casi semplici: tutte le restanti richieste che non rientrano nei casi complessi.</a:t>
            </a:r>
          </a:p>
          <a:p>
            <a:pPr marL="449263" lvl="1" indent="-177800" algn="just">
              <a:spcBef>
                <a:spcPts val="300"/>
              </a:spcBef>
              <a:defRPr/>
            </a:pPr>
            <a:r>
              <a:rPr lang="it-IT" sz="1400" dirty="0">
                <a:latin typeface="+mj-lt"/>
                <a:cs typeface="Segoe UI" pitchFamily="34" charset="0"/>
              </a:rPr>
              <a:t>In particolare:</a:t>
            </a:r>
          </a:p>
          <a:p>
            <a:pPr marL="449263" lvl="1" indent="-177800" algn="just">
              <a:spcBef>
                <a:spcPts val="300"/>
              </a:spcBef>
              <a:buFont typeface="Arial" panose="020B0604020202020204" pitchFamily="34" charset="0"/>
              <a:buChar char="•"/>
              <a:defRPr/>
            </a:pPr>
            <a:r>
              <a:rPr lang="it-IT" sz="1400" dirty="0">
                <a:latin typeface="+mj-lt"/>
                <a:cs typeface="Segoe UI" pitchFamily="34" charset="0"/>
              </a:rPr>
              <a:t>PBX (Private </a:t>
            </a:r>
            <a:r>
              <a:rPr lang="it-IT" sz="1400" dirty="0" err="1">
                <a:latin typeface="+mj-lt"/>
                <a:cs typeface="Segoe UI" pitchFamily="34" charset="0"/>
              </a:rPr>
              <a:t>Branch</a:t>
            </a:r>
            <a:r>
              <a:rPr lang="it-IT" sz="1400" dirty="0">
                <a:latin typeface="+mj-lt"/>
                <a:cs typeface="Segoe UI" pitchFamily="34" charset="0"/>
              </a:rPr>
              <a:t> Exchange) è una rete telefonica privata usata all’interno di un’azienda. Gli utenti del sistema telefonico PBX condividono un numero di linee esterne per effettuare chiamate telefoniche. </a:t>
            </a:r>
          </a:p>
          <a:p>
            <a:pPr marL="449263" lvl="1" indent="-177800" algn="just">
              <a:spcBef>
                <a:spcPts val="300"/>
              </a:spcBef>
              <a:buFont typeface="Arial" panose="020B0604020202020204" pitchFamily="34" charset="0"/>
              <a:buChar char="•"/>
              <a:defRPr/>
            </a:pPr>
            <a:r>
              <a:rPr lang="it-IT" sz="1400" dirty="0">
                <a:latin typeface="+mj-lt"/>
                <a:cs typeface="Segoe UI" pitchFamily="34" charset="0"/>
              </a:rPr>
              <a:t>GDN (Global Directory </a:t>
            </a:r>
            <a:r>
              <a:rPr lang="it-IT" sz="1400" dirty="0" err="1">
                <a:latin typeface="+mj-lt"/>
                <a:cs typeface="Segoe UI" pitchFamily="34" charset="0"/>
              </a:rPr>
              <a:t>Number</a:t>
            </a:r>
            <a:r>
              <a:rPr lang="it-IT" sz="1400" dirty="0">
                <a:latin typeface="+mj-lt"/>
                <a:cs typeface="Segoe UI" pitchFamily="34" charset="0"/>
              </a:rPr>
              <a:t>) è una Numerazione geografica estesa (10 o 11 cifre, cfr. art. 7, comma 3 dell’allegato A del PNN delibera 8/15/CIR). In ambito business può accadere che questa tipologia di numerazione sia configurata sopra uno o più accessi diretti ISDN PRA che terminano su un centralino cliente.</a:t>
            </a:r>
          </a:p>
          <a:p>
            <a:pPr marL="228600" indent="-228600" algn="just">
              <a:spcBef>
                <a:spcPts val="300"/>
              </a:spcBef>
              <a:buFont typeface="+mj-lt"/>
              <a:buAutoNum type="arabicParenR"/>
              <a:defRPr/>
            </a:pPr>
            <a:r>
              <a:rPr lang="it-IT" sz="1400" dirty="0">
                <a:latin typeface="+mj-lt"/>
                <a:cs typeface="Segoe UI" pitchFamily="34" charset="0"/>
              </a:rPr>
              <a:t>Il Donating deve gestire richieste di NP ricevute anche su numerazione cessata nello stato «cessazione in </a:t>
            </a:r>
            <a:r>
              <a:rPr lang="it-IT" sz="1400" dirty="0" err="1">
                <a:latin typeface="+mj-lt"/>
                <a:cs typeface="Segoe UI" pitchFamily="34" charset="0"/>
              </a:rPr>
              <a:t>wait</a:t>
            </a:r>
            <a:r>
              <a:rPr lang="it-IT" sz="1400" dirty="0">
                <a:latin typeface="+mj-lt"/>
                <a:cs typeface="Segoe UI" pitchFamily="34" charset="0"/>
              </a:rPr>
              <a:t>» (cfr. Allegato 4). Allo scadere del tempo di </a:t>
            </a:r>
            <a:r>
              <a:rPr lang="it-IT" sz="1400" dirty="0" err="1">
                <a:latin typeface="+mj-lt"/>
                <a:cs typeface="Segoe UI" pitchFamily="34" charset="0"/>
              </a:rPr>
              <a:t>wait</a:t>
            </a:r>
            <a:r>
              <a:rPr lang="it-IT" sz="1400" dirty="0">
                <a:latin typeface="+mj-lt"/>
                <a:cs typeface="Segoe UI" pitchFamily="34" charset="0"/>
              </a:rPr>
              <a:t>, Il Donating deve restituire la numerazione al Donor solo in caso di completamento della NP con esito negativo (non deve restituirla in caso di NP in corso o di NP espletata con esito positivo).</a:t>
            </a:r>
          </a:p>
          <a:p>
            <a:pPr marL="228600" indent="-228600" algn="just">
              <a:spcBef>
                <a:spcPts val="300"/>
              </a:spcBef>
              <a:buFont typeface="+mj-lt"/>
              <a:buAutoNum type="arabicParenR"/>
              <a:defRPr/>
            </a:pPr>
            <a:r>
              <a:rPr lang="it-IT" sz="1400" dirty="0">
                <a:latin typeface="+mj-lt"/>
              </a:rPr>
              <a:t>La comunicazione tra il Donating ed il Donor in caso di KO per “Verifiche tecniche e codice segreto”, si svolge nella fascia oraria 8:00 – 18:00 dei giorni lavorativi. Tali comunicazioni devono essere processate dal Donor ed inoltrate al Recipient entro le 19:00 del giorno lavorativo stesso.</a:t>
            </a:r>
          </a:p>
          <a:p>
            <a:pPr marL="228600" indent="-228600" algn="just">
              <a:spcBef>
                <a:spcPts val="300"/>
              </a:spcBef>
              <a:buFont typeface="+mj-lt"/>
              <a:buAutoNum type="arabicParenR"/>
              <a:defRPr/>
            </a:pPr>
            <a:r>
              <a:rPr lang="it-IT" sz="1400" dirty="0">
                <a:latin typeface="+mj-lt"/>
              </a:rPr>
              <a:t>Nel caso in cui il Donor non riceva il KO entro le 18:00  di t</a:t>
            </a:r>
            <a:r>
              <a:rPr lang="it-IT" sz="1400" baseline="-25000" dirty="0">
                <a:latin typeface="+mj-lt"/>
              </a:rPr>
              <a:t>2</a:t>
            </a:r>
            <a:r>
              <a:rPr lang="it-IT" sz="1400" dirty="0">
                <a:latin typeface="+mj-lt"/>
                <a:cs typeface="Segoe UI" pitchFamily="34" charset="0"/>
              </a:rPr>
              <a:t>, si applica il silenzio assenso ed il processo prosegue.</a:t>
            </a:r>
          </a:p>
          <a:p>
            <a:pPr marL="228600" indent="-228600" algn="just">
              <a:spcBef>
                <a:spcPts val="300"/>
              </a:spcBef>
              <a:buFont typeface="+mj-lt"/>
              <a:buAutoNum type="arabicParenR"/>
              <a:defRPr/>
            </a:pPr>
            <a:r>
              <a:rPr lang="it-IT" sz="1400" dirty="0">
                <a:latin typeface="+mj-lt"/>
                <a:cs typeface="Segoe UI" pitchFamily="34" charset="0"/>
              </a:rPr>
              <a:t>Nel caso in cui il </a:t>
            </a:r>
            <a:r>
              <a:rPr lang="it-IT" sz="1400" dirty="0" err="1">
                <a:latin typeface="+mj-lt"/>
                <a:cs typeface="Segoe UI" pitchFamily="34" charset="0"/>
              </a:rPr>
              <a:t>Donor</a:t>
            </a:r>
            <a:r>
              <a:rPr lang="it-IT" sz="1400" dirty="0">
                <a:latin typeface="+mj-lt"/>
                <a:cs typeface="Segoe UI" pitchFamily="34" charset="0"/>
              </a:rPr>
              <a:t> non riceva il KO entro le 18:00  di t</a:t>
            </a:r>
            <a:r>
              <a:rPr lang="it-IT" sz="1400" baseline="-25000" dirty="0">
                <a:latin typeface="+mj-lt"/>
                <a:cs typeface="Segoe UI" pitchFamily="34" charset="0"/>
              </a:rPr>
              <a:t>3</a:t>
            </a:r>
            <a:r>
              <a:rPr lang="it-IT" sz="1400" dirty="0">
                <a:latin typeface="+mj-lt"/>
                <a:cs typeface="Segoe UI" pitchFamily="34" charset="0"/>
              </a:rPr>
              <a:t>, si applica il silenzio assenso ed il processo prosegue.</a:t>
            </a:r>
          </a:p>
          <a:p>
            <a:pPr marL="228600" indent="-228600" algn="just">
              <a:spcBef>
                <a:spcPts val="300"/>
              </a:spcBef>
              <a:buFont typeface="+mj-lt"/>
              <a:buAutoNum type="arabicParenR"/>
              <a:defRPr/>
            </a:pPr>
            <a:r>
              <a:rPr lang="it-IT" sz="1400" dirty="0">
                <a:latin typeface="+mj-lt"/>
                <a:cs typeface="Segoe UI" pitchFamily="34" charset="0"/>
              </a:rPr>
              <a:t>Il Donating deve inviare al Donor la notifica di espletamento anche in caso di numerazione cessata nello stato «cessazione in </a:t>
            </a:r>
            <a:r>
              <a:rPr lang="it-IT" sz="1400" dirty="0" err="1">
                <a:latin typeface="+mj-lt"/>
                <a:cs typeface="Segoe UI" pitchFamily="34" charset="0"/>
              </a:rPr>
              <a:t>wait</a:t>
            </a:r>
            <a:r>
              <a:rPr lang="it-IT" sz="1400" dirty="0">
                <a:latin typeface="+mj-lt"/>
                <a:cs typeface="Segoe UI" pitchFamily="34" charset="0"/>
              </a:rPr>
              <a:t>» (cfr. Allegato 4). In questo caso il Donating non deve effettuare alcuna attività di deconfigurazione in quanto si trova nella fase  di attesa di restituzione della numerazione al Donor. </a:t>
            </a:r>
          </a:p>
        </p:txBody>
      </p:sp>
      <p:sp>
        <p:nvSpPr>
          <p:cNvPr id="7" name="Title 1">
            <a:extLst>
              <a:ext uri="{FF2B5EF4-FFF2-40B4-BE49-F238E27FC236}">
                <a16:creationId xmlns:a16="http://schemas.microsoft.com/office/drawing/2014/main" id="{F6EA2B8E-B669-45B8-897E-973D60F61A3F}"/>
              </a:ext>
            </a:extLst>
          </p:cNvPr>
          <p:cNvSpPr txBox="1">
            <a:spLocks/>
          </p:cNvSpPr>
          <p:nvPr/>
        </p:nvSpPr>
        <p:spPr bwMode="auto">
          <a:xfrm>
            <a:off x="383876" y="148054"/>
            <a:ext cx="1035932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lvl="0">
              <a:defRPr/>
            </a:pPr>
            <a:r>
              <a:rPr lang="it-IT" dirty="0">
                <a:solidFill>
                  <a:srgbClr val="EB0028"/>
                </a:solidFill>
              </a:rPr>
              <a:t>Precisazioni su NP Pura</a:t>
            </a:r>
            <a:endParaRPr lang="en-US" sz="3200" dirty="0">
              <a:solidFill>
                <a:srgbClr val="EB0028"/>
              </a:solidFill>
              <a:highlight>
                <a:srgbClr val="FFFF00"/>
              </a:highlight>
            </a:endParaRPr>
          </a:p>
        </p:txBody>
      </p:sp>
    </p:spTree>
    <p:extLst>
      <p:ext uri="{BB962C8B-B14F-4D97-AF65-F5344CB8AC3E}">
        <p14:creationId xmlns:p14="http://schemas.microsoft.com/office/powerpoint/2010/main" val="36040415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2"/>
          <p:cNvSpPr txBox="1">
            <a:spLocks/>
          </p:cNvSpPr>
          <p:nvPr/>
        </p:nvSpPr>
        <p:spPr>
          <a:xfrm>
            <a:off x="383876" y="430502"/>
            <a:ext cx="11267016" cy="5851426"/>
          </a:xfrm>
          <a:prstGeom prst="rect">
            <a:avLst/>
          </a:prstGeom>
        </p:spPr>
        <p:txBody>
          <a:bodyPr/>
          <a:lst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lnSpc>
                <a:spcPct val="100000"/>
              </a:lnSpc>
              <a:spcBef>
                <a:spcPts val="600"/>
              </a:spcBef>
              <a:spcAft>
                <a:spcPts val="600"/>
              </a:spcAft>
              <a:buClr>
                <a:srgbClr val="EB0028"/>
              </a:buClr>
              <a:buFont typeface="Wingdings" panose="05000000000000000000" pitchFamily="2" charset="2"/>
              <a:buChar char="§"/>
            </a:pPr>
            <a:endParaRPr lang="it-IT" sz="1600" dirty="0"/>
          </a:p>
        </p:txBody>
      </p:sp>
      <p:graphicFrame>
        <p:nvGraphicFramePr>
          <p:cNvPr id="2" name="Tabella 2">
            <a:extLst>
              <a:ext uri="{FF2B5EF4-FFF2-40B4-BE49-F238E27FC236}">
                <a16:creationId xmlns:a16="http://schemas.microsoft.com/office/drawing/2014/main" id="{6913F89C-C152-4D28-BC02-3778D7586EB5}"/>
              </a:ext>
            </a:extLst>
          </p:cNvPr>
          <p:cNvGraphicFramePr>
            <a:graphicFrameLocks noGrp="1" noChangeAspect="1"/>
          </p:cNvGraphicFramePr>
          <p:nvPr>
            <p:extLst>
              <p:ext uri="{D42A27DB-BD31-4B8C-83A1-F6EECF244321}">
                <p14:modId xmlns:p14="http://schemas.microsoft.com/office/powerpoint/2010/main" val="1686107309"/>
              </p:ext>
            </p:extLst>
          </p:nvPr>
        </p:nvGraphicFramePr>
        <p:xfrm>
          <a:off x="541108" y="1044389"/>
          <a:ext cx="10679665" cy="3921760"/>
        </p:xfrm>
        <a:graphic>
          <a:graphicData uri="http://schemas.openxmlformats.org/drawingml/2006/table">
            <a:tbl>
              <a:tblPr firstRow="1" bandRow="1">
                <a:tableStyleId>{F2DE63D5-997A-4646-A377-4702673A728D}</a:tableStyleId>
              </a:tblPr>
              <a:tblGrid>
                <a:gridCol w="6374285">
                  <a:extLst>
                    <a:ext uri="{9D8B030D-6E8A-4147-A177-3AD203B41FA5}">
                      <a16:colId xmlns:a16="http://schemas.microsoft.com/office/drawing/2014/main" val="1521772200"/>
                    </a:ext>
                  </a:extLst>
                </a:gridCol>
                <a:gridCol w="2232851">
                  <a:extLst>
                    <a:ext uri="{9D8B030D-6E8A-4147-A177-3AD203B41FA5}">
                      <a16:colId xmlns:a16="http://schemas.microsoft.com/office/drawing/2014/main" val="2365870007"/>
                    </a:ext>
                  </a:extLst>
                </a:gridCol>
                <a:gridCol w="2072529">
                  <a:extLst>
                    <a:ext uri="{9D8B030D-6E8A-4147-A177-3AD203B41FA5}">
                      <a16:colId xmlns:a16="http://schemas.microsoft.com/office/drawing/2014/main" val="1464485070"/>
                    </a:ext>
                  </a:extLst>
                </a:gridCol>
              </a:tblGrid>
              <a:tr h="370840">
                <a:tc>
                  <a:txBody>
                    <a:bodyPr/>
                    <a:lstStyle/>
                    <a:p>
                      <a:pPr algn="ctr"/>
                      <a:r>
                        <a:rPr lang="it-IT" sz="1200" b="1" i="0" u="none" strike="noStrike" kern="1200" baseline="0" dirty="0">
                          <a:solidFill>
                            <a:schemeClr val="bg1"/>
                          </a:solidFill>
                          <a:latin typeface="+mn-lt"/>
                          <a:ea typeface="+mn-ea"/>
                          <a:cs typeface="+mn-cs"/>
                        </a:rPr>
                        <a:t>Attività </a:t>
                      </a:r>
                      <a:endParaRPr lang="it-IT" sz="1200" b="0" i="0" u="none" strike="noStrike" kern="1200" baseline="0" dirty="0">
                        <a:solidFill>
                          <a:schemeClr val="bg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78D"/>
                    </a:solidFill>
                  </a:tcPr>
                </a:tc>
                <a:tc>
                  <a:txBody>
                    <a:bodyPr/>
                    <a:lstStyle/>
                    <a:p>
                      <a:pPr algn="ctr"/>
                      <a:r>
                        <a:rPr lang="it-IT" sz="1200" b="1" i="0" u="none" strike="noStrike" kern="1200" baseline="0" dirty="0">
                          <a:solidFill>
                            <a:schemeClr val="bg1"/>
                          </a:solidFill>
                          <a:latin typeface="+mn-lt"/>
                          <a:ea typeface="+mn-ea"/>
                          <a:cs typeface="+mn-cs"/>
                        </a:rPr>
                        <a:t>Tempistica casi semplici  </a:t>
                      </a:r>
                      <a:endParaRPr lang="it-IT"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78D"/>
                    </a:solidFill>
                  </a:tcPr>
                </a:tc>
                <a:tc>
                  <a:txBody>
                    <a:bodyPr/>
                    <a:lstStyle/>
                    <a:p>
                      <a:pPr algn="ctr"/>
                      <a:r>
                        <a:rPr lang="it-IT" sz="1200" b="1" i="0" u="none" strike="noStrike" kern="1200" baseline="0" dirty="0">
                          <a:solidFill>
                            <a:schemeClr val="bg1"/>
                          </a:solidFill>
                          <a:latin typeface="+mn-lt"/>
                          <a:ea typeface="+mn-ea"/>
                          <a:cs typeface="+mn-cs"/>
                        </a:rPr>
                        <a:t>Tempistica casi complessi </a:t>
                      </a:r>
                      <a:endParaRPr lang="it-IT" sz="1200" b="0" i="0" u="none" strike="noStrike" kern="1200" baseline="0" dirty="0">
                        <a:solidFill>
                          <a:schemeClr val="bg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78D"/>
                    </a:solidFill>
                  </a:tcPr>
                </a:tc>
                <a:extLst>
                  <a:ext uri="{0D108BD9-81ED-4DB2-BD59-A6C34878D82A}">
                    <a16:rowId xmlns:a16="http://schemas.microsoft.com/office/drawing/2014/main" val="72047882"/>
                  </a:ext>
                </a:extLst>
              </a:tr>
              <a:tr h="502513">
                <a:tc>
                  <a:txBody>
                    <a:bodyPr/>
                    <a:lstStyle/>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it-IT" sz="1100" b="0" i="0" u="none" strike="noStrike" kern="1200" baseline="0" dirty="0">
                          <a:solidFill>
                            <a:schemeClr val="tx1"/>
                          </a:solidFill>
                          <a:latin typeface="+mj-lt"/>
                          <a:ea typeface="+mn-ea"/>
                          <a:cs typeface="+mn-cs"/>
                        </a:rPr>
                        <a:t>Il Recipient invia al Donor la richiesta di NP con indicazione della DAC </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it-IT" sz="1100" b="0" i="0" u="none" strike="noStrike" kern="1200" baseline="0" dirty="0">
                          <a:solidFill>
                            <a:schemeClr val="tx1"/>
                          </a:solidFill>
                          <a:latin typeface="+mj-lt"/>
                          <a:ea typeface="+mn-ea"/>
                          <a:cs typeface="+mn-cs"/>
                        </a:rPr>
                        <a:t>DAC ≥ t</a:t>
                      </a:r>
                      <a:r>
                        <a:rPr lang="it-IT" sz="1100" b="0" i="0" u="none" strike="noStrike" kern="1200" baseline="-25000" dirty="0">
                          <a:solidFill>
                            <a:schemeClr val="tx1"/>
                          </a:solidFill>
                          <a:latin typeface="+mj-lt"/>
                          <a:ea typeface="+mn-ea"/>
                          <a:cs typeface="+mn-cs"/>
                        </a:rPr>
                        <a:t>0</a:t>
                      </a:r>
                      <a:r>
                        <a:rPr lang="it-IT" sz="1100" b="0" i="0" u="none" strike="noStrike" kern="1200" baseline="0" dirty="0">
                          <a:solidFill>
                            <a:schemeClr val="tx1"/>
                          </a:solidFill>
                          <a:latin typeface="+mj-lt"/>
                          <a:ea typeface="+mn-ea"/>
                          <a:cs typeface="+mn-cs"/>
                        </a:rPr>
                        <a:t> + 3 giorni lavorativi nei casi semplici</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it-IT" sz="1100" b="0" i="0" u="none" strike="noStrike" kern="1200" baseline="0" dirty="0">
                          <a:solidFill>
                            <a:schemeClr val="tx1"/>
                          </a:solidFill>
                          <a:latin typeface="+mj-lt"/>
                          <a:ea typeface="+mn-ea"/>
                          <a:cs typeface="+mn-cs"/>
                        </a:rPr>
                        <a:t>DAC ≥ t</a:t>
                      </a:r>
                      <a:r>
                        <a:rPr lang="it-IT" sz="1100" b="0" i="0" u="none" strike="noStrike" kern="1200" baseline="-25000" dirty="0">
                          <a:solidFill>
                            <a:schemeClr val="tx1"/>
                          </a:solidFill>
                          <a:latin typeface="+mj-lt"/>
                          <a:ea typeface="+mn-ea"/>
                          <a:cs typeface="+mn-cs"/>
                        </a:rPr>
                        <a:t>0</a:t>
                      </a:r>
                      <a:r>
                        <a:rPr lang="it-IT" sz="1100" b="0" i="0" u="none" strike="noStrike" kern="1200" baseline="0" dirty="0">
                          <a:solidFill>
                            <a:schemeClr val="tx1"/>
                          </a:solidFill>
                          <a:latin typeface="+mj-lt"/>
                          <a:ea typeface="+mn-ea"/>
                          <a:cs typeface="+mn-cs"/>
                        </a:rPr>
                        <a:t> + 10 giorni lavorativi nei casi complessi.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10000"/>
                        <a:lumOff val="90000"/>
                      </a:schemeClr>
                    </a:solidFill>
                  </a:tcPr>
                </a:tc>
                <a:tc>
                  <a:txBody>
                    <a:bodyPr/>
                    <a:lstStyle/>
                    <a:p>
                      <a:pPr algn="ctr"/>
                      <a:r>
                        <a:rPr kumimoji="0" lang="it-IT" sz="1100" b="1" i="0" u="none" strike="noStrike" kern="1200" cap="none" spc="0" normalizeH="0" baseline="0" noProof="0" dirty="0">
                          <a:ln>
                            <a:noFill/>
                          </a:ln>
                          <a:solidFill>
                            <a:srgbClr val="000000"/>
                          </a:solidFill>
                          <a:effectLst/>
                          <a:uLnTx/>
                          <a:uFillTx/>
                          <a:latin typeface="+mj-lt"/>
                          <a:ea typeface="ＭＳ Ｐゴシック"/>
                          <a:cs typeface="Arial"/>
                        </a:rPr>
                        <a:t>t</a:t>
                      </a:r>
                      <a:r>
                        <a:rPr kumimoji="0" lang="it-IT" sz="1100" b="1" i="0" u="none" strike="noStrike" kern="1200" cap="none" spc="0" normalizeH="0" baseline="-25000" noProof="0" dirty="0">
                          <a:ln>
                            <a:noFill/>
                          </a:ln>
                          <a:solidFill>
                            <a:srgbClr val="000000"/>
                          </a:solidFill>
                          <a:effectLst/>
                          <a:uLnTx/>
                          <a:uFillTx/>
                          <a:latin typeface="+mj-lt"/>
                          <a:ea typeface="ＭＳ Ｐゴシック"/>
                          <a:cs typeface="Arial"/>
                        </a:rPr>
                        <a:t>0</a:t>
                      </a:r>
                      <a:endParaRPr lang="it-IT" sz="1100" b="1" dirty="0">
                        <a:latin typeface="+mj-l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10000"/>
                        <a:lumOff val="90000"/>
                      </a:schemeClr>
                    </a:solidFill>
                  </a:tcPr>
                </a:tc>
                <a:tc>
                  <a:txBody>
                    <a:bodyPr/>
                    <a:lstStyle/>
                    <a:p>
                      <a:pPr algn="ctr"/>
                      <a:r>
                        <a:rPr kumimoji="0" lang="it-IT" sz="1100" b="1" i="0" u="none" strike="noStrike" kern="1200" cap="none" spc="0" normalizeH="0" baseline="0" noProof="0" dirty="0">
                          <a:ln>
                            <a:noFill/>
                          </a:ln>
                          <a:solidFill>
                            <a:srgbClr val="000000"/>
                          </a:solidFill>
                          <a:effectLst/>
                          <a:uLnTx/>
                          <a:uFillTx/>
                          <a:latin typeface="+mj-lt"/>
                          <a:ea typeface="ＭＳ Ｐゴシック"/>
                          <a:cs typeface="Arial"/>
                        </a:rPr>
                        <a:t>t</a:t>
                      </a:r>
                      <a:r>
                        <a:rPr kumimoji="0" lang="it-IT" sz="1100" b="1" i="0" u="none" strike="noStrike" kern="1200" cap="none" spc="0" normalizeH="0" baseline="-25000" noProof="0" dirty="0">
                          <a:ln>
                            <a:noFill/>
                          </a:ln>
                          <a:solidFill>
                            <a:srgbClr val="000000"/>
                          </a:solidFill>
                          <a:effectLst/>
                          <a:uLnTx/>
                          <a:uFillTx/>
                          <a:latin typeface="+mj-lt"/>
                          <a:ea typeface="ＭＳ Ｐゴシック"/>
                          <a:cs typeface="Arial"/>
                        </a:rPr>
                        <a:t>0</a:t>
                      </a:r>
                      <a:endParaRPr lang="it-IT" sz="1100" b="1" dirty="0">
                        <a:latin typeface="+mj-l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10000"/>
                        <a:lumOff val="90000"/>
                      </a:schemeClr>
                    </a:solidFill>
                  </a:tcPr>
                </a:tc>
                <a:extLst>
                  <a:ext uri="{0D108BD9-81ED-4DB2-BD59-A6C34878D82A}">
                    <a16:rowId xmlns:a16="http://schemas.microsoft.com/office/drawing/2014/main" val="4274207864"/>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it-IT" sz="1100" dirty="0">
                          <a:latin typeface="+mj-lt"/>
                        </a:rPr>
                        <a:t>Entro 1 giorno </a:t>
                      </a:r>
                      <a:r>
                        <a:rPr lang="it-IT" sz="1100" strike="noStrike" baseline="0" dirty="0">
                          <a:latin typeface="+mj-lt"/>
                        </a:rPr>
                        <a:t>lavorativo </a:t>
                      </a:r>
                      <a:r>
                        <a:rPr lang="it-IT" sz="1100" strike="noStrike" baseline="0" dirty="0">
                          <a:solidFill>
                            <a:schemeClr val="tx1"/>
                          </a:solidFill>
                          <a:latin typeface="+mj-lt"/>
                        </a:rPr>
                        <a:t>da </a:t>
                      </a:r>
                      <a:r>
                        <a:rPr lang="it-IT" sz="1100" dirty="0">
                          <a:solidFill>
                            <a:schemeClr val="tx1"/>
                          </a:solidFill>
                          <a:latin typeface="+mj-lt"/>
                        </a:rPr>
                        <a:t>t</a:t>
                      </a:r>
                      <a:r>
                        <a:rPr lang="it-IT" sz="1100" baseline="-25000" dirty="0">
                          <a:solidFill>
                            <a:schemeClr val="tx1"/>
                          </a:solidFill>
                          <a:latin typeface="+mj-lt"/>
                        </a:rPr>
                        <a:t>0,</a:t>
                      </a:r>
                      <a:r>
                        <a:rPr lang="it-IT" sz="1100" dirty="0">
                          <a:solidFill>
                            <a:schemeClr val="tx1"/>
                          </a:solidFill>
                          <a:latin typeface="+mj-lt"/>
                        </a:rPr>
                        <a:t> il </a:t>
                      </a:r>
                      <a:r>
                        <a:rPr lang="it-IT" sz="1100" dirty="0">
                          <a:latin typeface="+mj-lt"/>
                        </a:rPr>
                        <a:t>Donor, effettuate le verifiche formali e tecniche, fornisce il riscontro al Recipient e, in caso di esito positivo, invia la </a:t>
                      </a:r>
                      <a:r>
                        <a:rPr lang="it-IT" sz="1100" dirty="0" err="1">
                          <a:latin typeface="+mj-lt"/>
                        </a:rPr>
                        <a:t>pre</a:t>
                      </a:r>
                      <a:r>
                        <a:rPr lang="it-IT" sz="1100" dirty="0">
                          <a:latin typeface="+mj-lt"/>
                        </a:rPr>
                        <a:t>-notifica al Donating.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10000"/>
                        <a:lumOff val="90000"/>
                      </a:scheme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it-IT" sz="1100" b="1" i="0" u="none" strike="noStrike" kern="1200" cap="none" spc="0" normalizeH="0" baseline="0" noProof="0" dirty="0">
                          <a:ln>
                            <a:noFill/>
                          </a:ln>
                          <a:solidFill>
                            <a:srgbClr val="000000"/>
                          </a:solidFill>
                          <a:effectLst/>
                          <a:uLnTx/>
                          <a:uFillTx/>
                          <a:latin typeface="+mj-lt"/>
                          <a:ea typeface="ＭＳ Ｐゴシック"/>
                          <a:cs typeface="Arial"/>
                        </a:rPr>
                        <a:t>t</a:t>
                      </a:r>
                      <a:r>
                        <a:rPr kumimoji="0" lang="it-IT" sz="1100" b="1" i="0" u="none" strike="noStrike" kern="1200" cap="none" spc="0" normalizeH="0" baseline="-25000" noProof="0" dirty="0">
                          <a:ln>
                            <a:noFill/>
                          </a:ln>
                          <a:solidFill>
                            <a:srgbClr val="000000"/>
                          </a:solidFill>
                          <a:effectLst/>
                          <a:uLnTx/>
                          <a:uFillTx/>
                          <a:latin typeface="+mj-lt"/>
                          <a:ea typeface="ＭＳ Ｐゴシック"/>
                          <a:cs typeface="Arial"/>
                        </a:rPr>
                        <a:t>1 </a:t>
                      </a:r>
                      <a:r>
                        <a:rPr kumimoji="0" lang="it-IT" sz="1100" b="1" i="0" u="none" strike="noStrike" kern="1200" cap="none" spc="0" normalizeH="0" baseline="0" noProof="0" dirty="0">
                          <a:ln>
                            <a:noFill/>
                          </a:ln>
                          <a:solidFill>
                            <a:srgbClr val="000000"/>
                          </a:solidFill>
                          <a:effectLst/>
                          <a:uLnTx/>
                          <a:uFillTx/>
                          <a:latin typeface="+mj-lt"/>
                          <a:ea typeface="ＭＳ Ｐゴシック"/>
                          <a:cs typeface="Arial"/>
                        </a:rPr>
                        <a:t>= t</a:t>
                      </a:r>
                      <a:r>
                        <a:rPr kumimoji="0" lang="it-IT" sz="1100" b="1" i="0" u="none" strike="noStrike" kern="1200" cap="none" spc="0" normalizeH="0" baseline="-25000" noProof="0" dirty="0">
                          <a:ln>
                            <a:noFill/>
                          </a:ln>
                          <a:solidFill>
                            <a:srgbClr val="000000"/>
                          </a:solidFill>
                          <a:effectLst/>
                          <a:uLnTx/>
                          <a:uFillTx/>
                          <a:latin typeface="+mj-lt"/>
                          <a:ea typeface="ＭＳ Ｐゴシック"/>
                          <a:cs typeface="Arial"/>
                        </a:rPr>
                        <a:t>0</a:t>
                      </a:r>
                      <a:r>
                        <a:rPr kumimoji="0" lang="it-IT" sz="1100" b="1" i="0" u="none" strike="noStrike" kern="1200" cap="none" spc="0" normalizeH="0" baseline="0" noProof="0" dirty="0">
                          <a:ln>
                            <a:noFill/>
                          </a:ln>
                          <a:solidFill>
                            <a:srgbClr val="000000"/>
                          </a:solidFill>
                          <a:effectLst/>
                          <a:uLnTx/>
                          <a:uFillTx/>
                          <a:latin typeface="+mj-lt"/>
                          <a:ea typeface="ＭＳ Ｐゴシック"/>
                          <a:cs typeface="Arial"/>
                        </a:rPr>
                        <a:t> + 1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10000"/>
                        <a:lumOff val="90000"/>
                      </a:scheme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it-IT" sz="1100" b="1" i="0" u="none" strike="noStrike" kern="1200" cap="none" spc="0" normalizeH="0" baseline="0" noProof="0" dirty="0">
                          <a:ln>
                            <a:noFill/>
                          </a:ln>
                          <a:solidFill>
                            <a:srgbClr val="000000"/>
                          </a:solidFill>
                          <a:effectLst/>
                          <a:uLnTx/>
                          <a:uFillTx/>
                          <a:latin typeface="+mj-lt"/>
                          <a:ea typeface="ＭＳ Ｐゴシック"/>
                          <a:cs typeface="Arial"/>
                        </a:rPr>
                        <a:t>t</a:t>
                      </a:r>
                      <a:r>
                        <a:rPr kumimoji="0" lang="it-IT" sz="1100" b="1" i="0" u="none" strike="noStrike" kern="1200" cap="none" spc="0" normalizeH="0" baseline="-25000" noProof="0" dirty="0">
                          <a:ln>
                            <a:noFill/>
                          </a:ln>
                          <a:solidFill>
                            <a:srgbClr val="000000"/>
                          </a:solidFill>
                          <a:effectLst/>
                          <a:uLnTx/>
                          <a:uFillTx/>
                          <a:latin typeface="+mj-lt"/>
                          <a:ea typeface="ＭＳ Ｐゴシック"/>
                          <a:cs typeface="Arial"/>
                        </a:rPr>
                        <a:t>1 </a:t>
                      </a:r>
                      <a:r>
                        <a:rPr kumimoji="0" lang="it-IT" sz="1100" b="1" i="0" u="none" strike="noStrike" kern="1200" cap="none" spc="0" normalizeH="0" baseline="0" noProof="0" dirty="0">
                          <a:ln>
                            <a:noFill/>
                          </a:ln>
                          <a:solidFill>
                            <a:srgbClr val="000000"/>
                          </a:solidFill>
                          <a:effectLst/>
                          <a:uLnTx/>
                          <a:uFillTx/>
                          <a:latin typeface="+mj-lt"/>
                          <a:ea typeface="ＭＳ Ｐゴシック"/>
                          <a:cs typeface="Arial"/>
                        </a:rPr>
                        <a:t>= t</a:t>
                      </a:r>
                      <a:r>
                        <a:rPr kumimoji="0" lang="it-IT" sz="1100" b="1" i="0" u="none" strike="noStrike" kern="1200" cap="none" spc="0" normalizeH="0" baseline="-25000" noProof="0" dirty="0">
                          <a:ln>
                            <a:noFill/>
                          </a:ln>
                          <a:solidFill>
                            <a:srgbClr val="000000"/>
                          </a:solidFill>
                          <a:effectLst/>
                          <a:uLnTx/>
                          <a:uFillTx/>
                          <a:latin typeface="+mj-lt"/>
                          <a:ea typeface="ＭＳ Ｐゴシック"/>
                          <a:cs typeface="Arial"/>
                        </a:rPr>
                        <a:t>0</a:t>
                      </a:r>
                      <a:r>
                        <a:rPr kumimoji="0" lang="it-IT" sz="1100" b="1" i="0" u="none" strike="noStrike" kern="1200" cap="none" spc="0" normalizeH="0" baseline="0" noProof="0" dirty="0">
                          <a:ln>
                            <a:noFill/>
                          </a:ln>
                          <a:solidFill>
                            <a:srgbClr val="000000"/>
                          </a:solidFill>
                          <a:effectLst/>
                          <a:uLnTx/>
                          <a:uFillTx/>
                          <a:latin typeface="+mj-lt"/>
                          <a:ea typeface="ＭＳ Ｐゴシック"/>
                          <a:cs typeface="Arial"/>
                        </a:rPr>
                        <a:t> + 1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10000"/>
                        <a:lumOff val="90000"/>
                      </a:schemeClr>
                    </a:solidFill>
                  </a:tcPr>
                </a:tc>
                <a:extLst>
                  <a:ext uri="{0D108BD9-81ED-4DB2-BD59-A6C34878D82A}">
                    <a16:rowId xmlns:a16="http://schemas.microsoft.com/office/drawing/2014/main" val="4112754731"/>
                  </a:ext>
                </a:extLst>
              </a:tr>
              <a:tr h="370840">
                <a:tc>
                  <a:txBody>
                    <a:bodyPr/>
                    <a:lstStyle/>
                    <a:p>
                      <a:r>
                        <a:rPr lang="it-IT" sz="1100" b="0" dirty="0">
                          <a:solidFill>
                            <a:schemeClr val="tx1"/>
                          </a:solidFill>
                          <a:latin typeface="+mj-lt"/>
                        </a:rPr>
                        <a:t>Entro 1 giorno lavorativo </a:t>
                      </a:r>
                      <a:r>
                        <a:rPr lang="it-IT" sz="1100" dirty="0">
                          <a:solidFill>
                            <a:schemeClr val="tx1"/>
                          </a:solidFill>
                          <a:latin typeface="+mj-lt"/>
                        </a:rPr>
                        <a:t>nei casi semplici e 5 giorni lavorativi nei casi complessi, dalla ricezione di richiesta di NP (t</a:t>
                      </a:r>
                      <a:r>
                        <a:rPr lang="it-IT" sz="1100" baseline="-25000" dirty="0">
                          <a:solidFill>
                            <a:schemeClr val="tx1"/>
                          </a:solidFill>
                          <a:latin typeface="+mj-lt"/>
                        </a:rPr>
                        <a:t>1</a:t>
                      </a:r>
                      <a:r>
                        <a:rPr lang="it-IT" sz="1100" dirty="0">
                          <a:solidFill>
                            <a:schemeClr val="tx1"/>
                          </a:solidFill>
                          <a:latin typeface="+mj-lt"/>
                        </a:rPr>
                        <a:t>), </a:t>
                      </a:r>
                      <a:r>
                        <a:rPr lang="it-IT" sz="1100" strike="noStrike" kern="1200" baseline="0" dirty="0">
                          <a:solidFill>
                            <a:schemeClr val="tx1"/>
                          </a:solidFill>
                          <a:latin typeface="+mj-lt"/>
                          <a:ea typeface="+mn-ea"/>
                          <a:cs typeface="+mn-cs"/>
                        </a:rPr>
                        <a:t>l’operatore</a:t>
                      </a:r>
                      <a:r>
                        <a:rPr lang="it-IT" sz="1100" strike="noStrike" baseline="0" dirty="0">
                          <a:solidFill>
                            <a:schemeClr val="tx1"/>
                          </a:solidFill>
                          <a:latin typeface="+mj-lt"/>
                        </a:rPr>
                        <a:t> </a:t>
                      </a:r>
                      <a:r>
                        <a:rPr lang="it-IT" sz="1100" dirty="0">
                          <a:solidFill>
                            <a:schemeClr val="tx1"/>
                          </a:solidFill>
                          <a:latin typeface="+mj-lt"/>
                        </a:rPr>
                        <a:t>Donating, effettuate le «Verifiche tecniche e codice segreto», invia -  </a:t>
                      </a:r>
                      <a:r>
                        <a:rPr lang="it-IT" sz="1100" b="0" dirty="0">
                          <a:solidFill>
                            <a:schemeClr val="tx1"/>
                          </a:solidFill>
                          <a:latin typeface="+mj-lt"/>
                        </a:rPr>
                        <a:t>solo in caso di KO -</a:t>
                      </a:r>
                      <a:r>
                        <a:rPr lang="it-IT" sz="1100" b="1" dirty="0">
                          <a:solidFill>
                            <a:schemeClr val="tx1"/>
                          </a:solidFill>
                          <a:latin typeface="+mj-lt"/>
                        </a:rPr>
                        <a:t> </a:t>
                      </a:r>
                      <a:r>
                        <a:rPr lang="it-IT" sz="1100" dirty="0">
                          <a:solidFill>
                            <a:schemeClr val="tx1"/>
                          </a:solidFill>
                          <a:latin typeface="+mj-lt"/>
                        </a:rPr>
                        <a:t>il riscontro al Donor, </a:t>
                      </a:r>
                      <a:r>
                        <a:rPr lang="it-IT" sz="1100" strike="noStrike" kern="1200" baseline="0" dirty="0">
                          <a:solidFill>
                            <a:schemeClr val="tx1"/>
                          </a:solidFill>
                          <a:latin typeface="+mj-lt"/>
                          <a:ea typeface="+mn-ea"/>
                          <a:cs typeface="+mn-cs"/>
                        </a:rPr>
                        <a:t>che lo notifica al Recipient</a:t>
                      </a:r>
                      <a:r>
                        <a:rPr lang="it-IT" sz="1100" dirty="0">
                          <a:solidFill>
                            <a:schemeClr val="tx1"/>
                          </a:solidFill>
                          <a:latin typeface="+mj-lt"/>
                        </a:rPr>
                        <a:t>. </a:t>
                      </a:r>
                    </a:p>
                    <a:p>
                      <a:r>
                        <a:rPr lang="it-IT" sz="1100" strike="noStrike" baseline="0" dirty="0">
                          <a:solidFill>
                            <a:schemeClr val="tx1"/>
                          </a:solidFill>
                          <a:latin typeface="+mj-lt"/>
                        </a:rPr>
                        <a:t>In caso di mancata ricezione di KO, </a:t>
                      </a:r>
                      <a:r>
                        <a:rPr lang="it-IT" sz="1100" strike="noStrike" kern="1200" baseline="0" dirty="0">
                          <a:solidFill>
                            <a:schemeClr val="tx1"/>
                          </a:solidFill>
                          <a:latin typeface="+mj-lt"/>
                          <a:ea typeface="+mn-ea"/>
                          <a:cs typeface="+mn-cs"/>
                        </a:rPr>
                        <a:t>entro le 18:00 di t</a:t>
                      </a:r>
                      <a:r>
                        <a:rPr lang="it-IT" sz="1100" strike="noStrike" kern="1200" baseline="-25000" dirty="0">
                          <a:solidFill>
                            <a:schemeClr val="tx1"/>
                          </a:solidFill>
                          <a:latin typeface="+mj-lt"/>
                          <a:ea typeface="+mn-ea"/>
                          <a:cs typeface="+mn-cs"/>
                        </a:rPr>
                        <a:t>2</a:t>
                      </a:r>
                      <a:r>
                        <a:rPr lang="it-IT" sz="1100" strike="noStrike" kern="1200" baseline="0" dirty="0">
                          <a:solidFill>
                            <a:schemeClr val="tx1"/>
                          </a:solidFill>
                          <a:latin typeface="+mj-lt"/>
                          <a:ea typeface="+mn-ea"/>
                          <a:cs typeface="+mn-cs"/>
                        </a:rPr>
                        <a:t> per i casi semplici ed entro le </a:t>
                      </a:r>
                      <a:r>
                        <a:rPr lang="it-IT" sz="1100" strike="noStrike" baseline="0" dirty="0">
                          <a:solidFill>
                            <a:schemeClr val="tx1"/>
                          </a:solidFill>
                          <a:latin typeface="+mj-lt"/>
                        </a:rPr>
                        <a:t>18:00</a:t>
                      </a:r>
                      <a:r>
                        <a:rPr lang="it-IT" sz="1100" dirty="0">
                          <a:solidFill>
                            <a:schemeClr val="tx1"/>
                          </a:solidFill>
                          <a:latin typeface="+mj-lt"/>
                        </a:rPr>
                        <a:t> di t</a:t>
                      </a:r>
                      <a:r>
                        <a:rPr lang="it-IT" sz="1100" baseline="-25000" dirty="0">
                          <a:solidFill>
                            <a:schemeClr val="tx1"/>
                          </a:solidFill>
                          <a:latin typeface="+mj-lt"/>
                        </a:rPr>
                        <a:t>3  </a:t>
                      </a:r>
                      <a:r>
                        <a:rPr lang="it-IT" sz="1100" dirty="0">
                          <a:solidFill>
                            <a:schemeClr val="tx1"/>
                          </a:solidFill>
                          <a:latin typeface="+mj-lt"/>
                        </a:rPr>
                        <a:t>per i casi complessi, Il Donor applica il silenzio assenso </a:t>
                      </a:r>
                      <a:r>
                        <a:rPr lang="it-IT" sz="1100" strike="noStrike" baseline="0" dirty="0">
                          <a:solidFill>
                            <a:schemeClr val="tx1"/>
                          </a:solidFill>
                          <a:latin typeface="+mj-lt"/>
                        </a:rPr>
                        <a:t>ed il processo prosegue</a:t>
                      </a:r>
                      <a:r>
                        <a:rPr lang="it-IT" sz="1100" dirty="0">
                          <a:solidFill>
                            <a:schemeClr val="tx1"/>
                          </a:solidFill>
                          <a:latin typeface="+mj-lt"/>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10000"/>
                        <a:lumOff val="90000"/>
                      </a:scheme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100" b="1" kern="1200" dirty="0">
                          <a:solidFill>
                            <a:schemeClr val="tx1"/>
                          </a:solidFill>
                          <a:latin typeface="+mj-lt"/>
                          <a:ea typeface="+mn-ea"/>
                          <a:cs typeface="+mn-cs"/>
                        </a:rPr>
                        <a:t>t</a:t>
                      </a:r>
                      <a:r>
                        <a:rPr lang="it-IT" sz="1100" b="1" kern="1200" baseline="-25000" dirty="0">
                          <a:solidFill>
                            <a:schemeClr val="tx1"/>
                          </a:solidFill>
                          <a:latin typeface="+mj-lt"/>
                          <a:ea typeface="+mn-ea"/>
                          <a:cs typeface="+mn-cs"/>
                        </a:rPr>
                        <a:t>2 </a:t>
                      </a:r>
                      <a:r>
                        <a:rPr lang="it-IT" sz="1100" b="1" kern="1200" dirty="0">
                          <a:solidFill>
                            <a:schemeClr val="tx1"/>
                          </a:solidFill>
                          <a:latin typeface="+mj-lt"/>
                          <a:ea typeface="+mn-ea"/>
                          <a:cs typeface="+mn-cs"/>
                        </a:rPr>
                        <a:t>= t</a:t>
                      </a:r>
                      <a:r>
                        <a:rPr lang="it-IT" sz="1100" b="1" kern="1200" baseline="-25000" dirty="0">
                          <a:solidFill>
                            <a:schemeClr val="tx1"/>
                          </a:solidFill>
                          <a:latin typeface="+mj-lt"/>
                          <a:ea typeface="+mn-ea"/>
                          <a:cs typeface="+mn-cs"/>
                        </a:rPr>
                        <a:t>1 </a:t>
                      </a:r>
                      <a:r>
                        <a:rPr lang="it-IT" sz="1100" b="1" kern="1200" dirty="0">
                          <a:solidFill>
                            <a:schemeClr val="tx1"/>
                          </a:solidFill>
                          <a:latin typeface="+mj-lt"/>
                          <a:ea typeface="+mn-ea"/>
                          <a:cs typeface="+mn-cs"/>
                        </a:rPr>
                        <a:t>+ 1 </a:t>
                      </a:r>
                      <a:endParaRPr lang="it-IT" sz="1100" b="1" dirty="0">
                        <a:solidFill>
                          <a:schemeClr val="tx1"/>
                        </a:solidFill>
                        <a:latin typeface="+mj-l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10000"/>
                        <a:lumOff val="90000"/>
                      </a:scheme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100" b="1" kern="1200" dirty="0">
                          <a:solidFill>
                            <a:schemeClr val="tx1"/>
                          </a:solidFill>
                          <a:latin typeface="+mj-lt"/>
                          <a:ea typeface="+mn-ea"/>
                          <a:cs typeface="+mn-cs"/>
                        </a:rPr>
                        <a:t>t</a:t>
                      </a:r>
                      <a:r>
                        <a:rPr lang="it-IT" sz="1100" b="1" kern="1200" baseline="-25000" dirty="0">
                          <a:solidFill>
                            <a:schemeClr val="tx1"/>
                          </a:solidFill>
                          <a:latin typeface="+mj-lt"/>
                          <a:ea typeface="+mn-ea"/>
                          <a:cs typeface="+mn-cs"/>
                        </a:rPr>
                        <a:t>3</a:t>
                      </a:r>
                      <a:r>
                        <a:rPr lang="it-IT" sz="1100" b="1" kern="1200" dirty="0">
                          <a:solidFill>
                            <a:schemeClr val="tx1"/>
                          </a:solidFill>
                          <a:latin typeface="+mj-lt"/>
                          <a:ea typeface="+mn-ea"/>
                          <a:cs typeface="+mn-cs"/>
                        </a:rPr>
                        <a:t> = t</a:t>
                      </a:r>
                      <a:r>
                        <a:rPr lang="it-IT" sz="1100" b="1" kern="1200" baseline="-25000" dirty="0">
                          <a:solidFill>
                            <a:schemeClr val="tx1"/>
                          </a:solidFill>
                          <a:latin typeface="+mj-lt"/>
                          <a:ea typeface="+mn-ea"/>
                          <a:cs typeface="+mn-cs"/>
                        </a:rPr>
                        <a:t>1 </a:t>
                      </a:r>
                      <a:r>
                        <a:rPr lang="it-IT" sz="1100" b="1" kern="1200" dirty="0">
                          <a:solidFill>
                            <a:schemeClr val="tx1"/>
                          </a:solidFill>
                          <a:latin typeface="+mj-lt"/>
                          <a:ea typeface="+mn-ea"/>
                          <a:cs typeface="+mn-cs"/>
                        </a:rPr>
                        <a:t>+ 5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10000"/>
                        <a:lumOff val="90000"/>
                      </a:schemeClr>
                    </a:solidFill>
                  </a:tcPr>
                </a:tc>
                <a:extLst>
                  <a:ext uri="{0D108BD9-81ED-4DB2-BD59-A6C34878D82A}">
                    <a16:rowId xmlns:a16="http://schemas.microsoft.com/office/drawing/2014/main" val="1179012616"/>
                  </a:ext>
                </a:extLst>
              </a:tr>
              <a:tr h="370840">
                <a:tc>
                  <a:txBody>
                    <a:bodyPr/>
                    <a:lstStyle/>
                    <a:p>
                      <a:r>
                        <a:rPr lang="it-IT" sz="1100" dirty="0">
                          <a:solidFill>
                            <a:schemeClr val="tx1"/>
                          </a:solidFill>
                          <a:latin typeface="+mj-lt"/>
                        </a:rPr>
                        <a:t>Il Donor, nel caso non abbia ricevuto il KO dal Donating</a:t>
                      </a:r>
                      <a:r>
                        <a:rPr lang="it-IT" sz="1100" strike="noStrike" kern="1200" baseline="0" dirty="0">
                          <a:solidFill>
                            <a:schemeClr val="tx1"/>
                          </a:solidFill>
                          <a:latin typeface="+mn-lt"/>
                          <a:ea typeface="+mn-ea"/>
                          <a:cs typeface="+mn-cs"/>
                        </a:rPr>
                        <a:t> </a:t>
                      </a:r>
                      <a:r>
                        <a:rPr lang="it-IT" sz="1100" kern="1200" dirty="0">
                          <a:solidFill>
                            <a:schemeClr val="tx1"/>
                          </a:solidFill>
                          <a:latin typeface="+mj-lt"/>
                          <a:ea typeface="+mn-ea"/>
                          <a:cs typeface="+mn-cs"/>
                        </a:rPr>
                        <a:t>entro le 18:00 di </a:t>
                      </a:r>
                      <a:r>
                        <a:rPr lang="it-IT" sz="1100" strike="noStrike" kern="1200" baseline="0" dirty="0">
                          <a:solidFill>
                            <a:schemeClr val="tx1"/>
                          </a:solidFill>
                          <a:latin typeface="+mn-lt"/>
                          <a:ea typeface="+mn-ea"/>
                          <a:cs typeface="+mn-cs"/>
                        </a:rPr>
                        <a:t>t</a:t>
                      </a:r>
                      <a:r>
                        <a:rPr lang="it-IT" sz="1100" strike="noStrike" kern="1200" baseline="-25000" dirty="0">
                          <a:solidFill>
                            <a:schemeClr val="tx1"/>
                          </a:solidFill>
                          <a:latin typeface="+mn-lt"/>
                          <a:ea typeface="+mn-ea"/>
                          <a:cs typeface="+mn-cs"/>
                        </a:rPr>
                        <a:t>2</a:t>
                      </a:r>
                      <a:r>
                        <a:rPr lang="it-IT" sz="1100" strike="noStrike" kern="1200" baseline="0" dirty="0">
                          <a:solidFill>
                            <a:schemeClr val="tx1"/>
                          </a:solidFill>
                          <a:latin typeface="+mn-lt"/>
                          <a:ea typeface="+mn-ea"/>
                          <a:cs typeface="+mn-cs"/>
                        </a:rPr>
                        <a:t> </a:t>
                      </a:r>
                      <a:r>
                        <a:rPr lang="it-IT" sz="1100" kern="1200" dirty="0">
                          <a:solidFill>
                            <a:schemeClr val="tx1"/>
                          </a:solidFill>
                          <a:latin typeface="+mj-lt"/>
                          <a:ea typeface="+mn-ea"/>
                          <a:cs typeface="+mn-cs"/>
                        </a:rPr>
                        <a:t>per i casi semplici ed </a:t>
                      </a:r>
                      <a:r>
                        <a:rPr lang="it-IT" sz="1100" dirty="0">
                          <a:solidFill>
                            <a:schemeClr val="tx1"/>
                          </a:solidFill>
                          <a:latin typeface="+mj-lt"/>
                        </a:rPr>
                        <a:t>entro </a:t>
                      </a:r>
                      <a:r>
                        <a:rPr lang="it-IT" sz="1100" kern="1200" dirty="0">
                          <a:solidFill>
                            <a:schemeClr val="tx1"/>
                          </a:solidFill>
                          <a:latin typeface="+mj-lt"/>
                          <a:ea typeface="+mn-ea"/>
                          <a:cs typeface="+mn-cs"/>
                        </a:rPr>
                        <a:t>le </a:t>
                      </a:r>
                      <a:r>
                        <a:rPr lang="it-IT" sz="1100" strike="noStrike" baseline="0" dirty="0">
                          <a:solidFill>
                            <a:schemeClr val="tx1"/>
                          </a:solidFill>
                          <a:latin typeface="+mj-lt"/>
                        </a:rPr>
                        <a:t>18:00</a:t>
                      </a:r>
                      <a:r>
                        <a:rPr lang="it-IT" sz="1100" dirty="0">
                          <a:solidFill>
                            <a:schemeClr val="tx1"/>
                          </a:solidFill>
                          <a:latin typeface="+mj-lt"/>
                        </a:rPr>
                        <a:t> di t</a:t>
                      </a:r>
                      <a:r>
                        <a:rPr lang="it-IT" sz="1100" baseline="-25000" dirty="0">
                          <a:solidFill>
                            <a:schemeClr val="tx1"/>
                          </a:solidFill>
                          <a:latin typeface="+mj-lt"/>
                        </a:rPr>
                        <a:t>3 </a:t>
                      </a:r>
                      <a:r>
                        <a:rPr lang="it-IT" sz="1100" kern="1200" dirty="0">
                          <a:solidFill>
                            <a:schemeClr val="tx1"/>
                          </a:solidFill>
                          <a:latin typeface="+mj-lt"/>
                          <a:ea typeface="+mn-ea"/>
                          <a:cs typeface="+mn-cs"/>
                        </a:rPr>
                        <a:t>per i casi complessi</a:t>
                      </a:r>
                      <a:r>
                        <a:rPr lang="it-IT" sz="1100" dirty="0">
                          <a:solidFill>
                            <a:schemeClr val="tx1"/>
                          </a:solidFill>
                          <a:latin typeface="+mj-lt"/>
                        </a:rPr>
                        <a:t>, il giorno della DAC effettua il </a:t>
                      </a:r>
                      <a:r>
                        <a:rPr lang="it-IT" sz="1100" dirty="0" err="1">
                          <a:solidFill>
                            <a:schemeClr val="tx1"/>
                          </a:solidFill>
                          <a:latin typeface="+mj-lt"/>
                        </a:rPr>
                        <a:t>cut</a:t>
                      </a:r>
                      <a:r>
                        <a:rPr lang="it-IT" sz="1100" dirty="0">
                          <a:solidFill>
                            <a:schemeClr val="tx1"/>
                          </a:solidFill>
                          <a:latin typeface="+mj-lt"/>
                        </a:rPr>
                        <a:t>-over nella fascia oraria dalle 6:00 </a:t>
                      </a:r>
                      <a:r>
                        <a:rPr lang="it-IT" sz="1100" dirty="0" err="1">
                          <a:solidFill>
                            <a:schemeClr val="tx1"/>
                          </a:solidFill>
                          <a:latin typeface="+mj-lt"/>
                        </a:rPr>
                        <a:t>am</a:t>
                      </a:r>
                      <a:r>
                        <a:rPr lang="it-IT" sz="1100" dirty="0">
                          <a:solidFill>
                            <a:schemeClr val="tx1"/>
                          </a:solidFill>
                          <a:latin typeface="+mj-lt"/>
                        </a:rPr>
                        <a:t> alle 9:00 </a:t>
                      </a:r>
                      <a:r>
                        <a:rPr lang="it-IT" sz="1100" dirty="0" err="1">
                          <a:solidFill>
                            <a:schemeClr val="tx1"/>
                          </a:solidFill>
                          <a:latin typeface="+mj-lt"/>
                        </a:rPr>
                        <a:t>am</a:t>
                      </a:r>
                      <a:r>
                        <a:rPr lang="it-IT" sz="1100" dirty="0">
                          <a:solidFill>
                            <a:schemeClr val="tx1"/>
                          </a:solidFill>
                          <a:latin typeface="+mj-lt"/>
                        </a:rPr>
                        <a:t> inviando, in corrispondenza del termine delle operazioni, la notifica di espletamento della NP al Recipient ed al Donating. </a:t>
                      </a:r>
                    </a:p>
                    <a:p>
                      <a:r>
                        <a:rPr lang="it-IT" sz="1100" dirty="0">
                          <a:solidFill>
                            <a:schemeClr val="tx1"/>
                          </a:solidFill>
                          <a:latin typeface="+mj-lt"/>
                        </a:rPr>
                        <a:t>Il Donating effettua:</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it-IT" sz="1100" dirty="0">
                          <a:solidFill>
                            <a:schemeClr val="tx1"/>
                          </a:solidFill>
                          <a:latin typeface="+mj-lt"/>
                        </a:rPr>
                        <a:t>le attività tecniche di deconfigurazione delle numerazioni sulla propria rete nella fascia oraria dalle 6:00 </a:t>
                      </a:r>
                      <a:r>
                        <a:rPr lang="it-IT" sz="1100" dirty="0" err="1">
                          <a:solidFill>
                            <a:schemeClr val="tx1"/>
                          </a:solidFill>
                          <a:latin typeface="+mj-lt"/>
                        </a:rPr>
                        <a:t>am</a:t>
                      </a:r>
                      <a:r>
                        <a:rPr lang="it-IT" sz="1100" dirty="0">
                          <a:solidFill>
                            <a:schemeClr val="tx1"/>
                          </a:solidFill>
                          <a:latin typeface="+mj-lt"/>
                        </a:rPr>
                        <a:t> alle 9:00 </a:t>
                      </a:r>
                      <a:r>
                        <a:rPr lang="it-IT" sz="1100" dirty="0" err="1">
                          <a:solidFill>
                            <a:schemeClr val="tx1"/>
                          </a:solidFill>
                          <a:latin typeface="+mj-lt"/>
                        </a:rPr>
                        <a:t>am</a:t>
                      </a:r>
                      <a:r>
                        <a:rPr lang="it-IT" sz="1100" dirty="0">
                          <a:solidFill>
                            <a:schemeClr val="tx1"/>
                          </a:solidFill>
                          <a:latin typeface="+mj-lt"/>
                        </a:rPr>
                        <a:t> della DAC </a:t>
                      </a:r>
                    </a:p>
                    <a:p>
                      <a:pPr marL="171450" indent="-171450">
                        <a:buFont typeface="Arial" panose="020B0604020202020204" pitchFamily="34" charset="0"/>
                        <a:buChar char="•"/>
                      </a:pPr>
                      <a:r>
                        <a:rPr lang="it-IT" sz="1100" dirty="0">
                          <a:solidFill>
                            <a:schemeClr val="tx1"/>
                          </a:solidFill>
                          <a:latin typeface="+mj-lt"/>
                        </a:rPr>
                        <a:t>ove previsto, la cessazione amministrativa, a far data dalla DAC, dei numeri oggetto di NP</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it-IT" sz="1100" dirty="0">
                          <a:solidFill>
                            <a:schemeClr val="tx1"/>
                          </a:solidFill>
                          <a:latin typeface="+mj-lt"/>
                        </a:rPr>
                        <a:t>l’Invio dell</a:t>
                      </a:r>
                      <a:r>
                        <a:rPr lang="it-IT" sz="1100" kern="1200" dirty="0">
                          <a:solidFill>
                            <a:schemeClr val="tx1"/>
                          </a:solidFill>
                          <a:latin typeface="+mj-lt"/>
                          <a:ea typeface="+mn-ea"/>
                          <a:cs typeface="+mn-cs"/>
                        </a:rPr>
                        <a:t>a notifica di espletamento della NP al </a:t>
                      </a:r>
                      <a:r>
                        <a:rPr lang="it-IT" sz="1100" kern="1200" dirty="0" err="1">
                          <a:solidFill>
                            <a:schemeClr val="tx1"/>
                          </a:solidFill>
                          <a:latin typeface="+mj-lt"/>
                          <a:ea typeface="+mn-ea"/>
                          <a:cs typeface="+mn-cs"/>
                        </a:rPr>
                        <a:t>Donor</a:t>
                      </a:r>
                      <a:r>
                        <a:rPr lang="it-IT" sz="1100" kern="1200" dirty="0">
                          <a:solidFill>
                            <a:schemeClr val="tx1"/>
                          </a:solidFill>
                          <a:latin typeface="+mj-lt"/>
                          <a:ea typeface="+mn-ea"/>
                          <a:cs typeface="+mn-cs"/>
                        </a:rPr>
                        <a:t> che a sua volta la invia al </a:t>
                      </a:r>
                      <a:r>
                        <a:rPr lang="it-IT" sz="1100" kern="1200" dirty="0" err="1">
                          <a:solidFill>
                            <a:schemeClr val="tx1"/>
                          </a:solidFill>
                          <a:latin typeface="+mj-lt"/>
                          <a:ea typeface="+mn-ea"/>
                          <a:cs typeface="+mn-cs"/>
                        </a:rPr>
                        <a:t>Recipient</a:t>
                      </a:r>
                      <a:r>
                        <a:rPr lang="it-IT" sz="1100" kern="1200" dirty="0">
                          <a:solidFill>
                            <a:schemeClr val="tx1"/>
                          </a:solidFill>
                          <a:latin typeface="+mj-lt"/>
                          <a:ea typeface="+mn-ea"/>
                          <a:cs typeface="+mn-cs"/>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10000"/>
                        <a:lumOff val="90000"/>
                      </a:scheme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100" b="1" i="0" u="none" strike="noStrike" kern="1200" baseline="0" dirty="0">
                          <a:solidFill>
                            <a:schemeClr val="tx1"/>
                          </a:solidFill>
                          <a:latin typeface="+mj-lt"/>
                          <a:ea typeface="+mn-ea"/>
                          <a:cs typeface="+mn-cs"/>
                        </a:rPr>
                        <a:t>DAC ≥ t</a:t>
                      </a:r>
                      <a:r>
                        <a:rPr lang="it-IT" sz="1100" b="1" i="0" u="none" strike="noStrike" kern="1200" baseline="-25000" dirty="0">
                          <a:solidFill>
                            <a:schemeClr val="tx1"/>
                          </a:solidFill>
                          <a:latin typeface="+mj-lt"/>
                          <a:ea typeface="+mn-ea"/>
                          <a:cs typeface="+mn-cs"/>
                        </a:rPr>
                        <a:t>2</a:t>
                      </a:r>
                      <a:r>
                        <a:rPr lang="it-IT" sz="1100" b="1" i="0" u="none" strike="noStrike" kern="1200" baseline="0" dirty="0">
                          <a:solidFill>
                            <a:schemeClr val="tx1"/>
                          </a:solidFill>
                          <a:latin typeface="+mj-lt"/>
                          <a:ea typeface="+mn-ea"/>
                          <a:cs typeface="+mn-cs"/>
                        </a:rPr>
                        <a:t> + 1 = t</a:t>
                      </a:r>
                      <a:r>
                        <a:rPr lang="it-IT" sz="1100" b="1" i="0" u="none" strike="noStrike" kern="1200" baseline="-25000" dirty="0">
                          <a:solidFill>
                            <a:schemeClr val="tx1"/>
                          </a:solidFill>
                          <a:latin typeface="+mj-lt"/>
                          <a:ea typeface="+mn-ea"/>
                          <a:cs typeface="+mn-cs"/>
                        </a:rPr>
                        <a:t>0</a:t>
                      </a:r>
                      <a:r>
                        <a:rPr lang="it-IT" sz="1100" b="1" i="0" u="none" strike="noStrike" kern="1200" baseline="0" dirty="0">
                          <a:solidFill>
                            <a:schemeClr val="tx1"/>
                          </a:solidFill>
                          <a:latin typeface="+mj-lt"/>
                          <a:ea typeface="+mn-ea"/>
                          <a:cs typeface="+mn-cs"/>
                        </a:rPr>
                        <a:t> + 3</a:t>
                      </a:r>
                      <a:endParaRPr lang="it-IT" sz="1100" b="1" dirty="0">
                        <a:solidFill>
                          <a:schemeClr val="tx1"/>
                        </a:solidFill>
                        <a:latin typeface="+mj-l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10000"/>
                        <a:lumOff val="90000"/>
                      </a:scheme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100" b="1" i="0" u="none" strike="noStrike" kern="1200" baseline="0" dirty="0">
                          <a:solidFill>
                            <a:schemeClr val="tx1"/>
                          </a:solidFill>
                          <a:latin typeface="+mj-lt"/>
                          <a:ea typeface="+mn-ea"/>
                          <a:cs typeface="+mn-cs"/>
                        </a:rPr>
                        <a:t>DAC ≥ t</a:t>
                      </a:r>
                      <a:r>
                        <a:rPr lang="it-IT" sz="1100" b="1" i="0" u="none" strike="noStrike" kern="1200" baseline="-25000" dirty="0">
                          <a:solidFill>
                            <a:schemeClr val="tx1"/>
                          </a:solidFill>
                          <a:latin typeface="+mj-lt"/>
                          <a:ea typeface="+mn-ea"/>
                          <a:cs typeface="+mn-cs"/>
                        </a:rPr>
                        <a:t>3</a:t>
                      </a:r>
                      <a:r>
                        <a:rPr lang="it-IT" sz="1100" b="1" i="0" u="none" strike="noStrike" kern="1200" baseline="0" dirty="0">
                          <a:solidFill>
                            <a:schemeClr val="tx1"/>
                          </a:solidFill>
                          <a:latin typeface="+mj-lt"/>
                          <a:ea typeface="+mn-ea"/>
                          <a:cs typeface="+mn-cs"/>
                        </a:rPr>
                        <a:t> + 4 = t</a:t>
                      </a:r>
                      <a:r>
                        <a:rPr lang="it-IT" sz="1100" b="1" i="0" u="none" strike="noStrike" kern="1200" baseline="-25000" dirty="0">
                          <a:solidFill>
                            <a:schemeClr val="tx1"/>
                          </a:solidFill>
                          <a:latin typeface="+mj-lt"/>
                          <a:ea typeface="+mn-ea"/>
                          <a:cs typeface="+mn-cs"/>
                        </a:rPr>
                        <a:t>0</a:t>
                      </a:r>
                      <a:r>
                        <a:rPr lang="it-IT" sz="1100" b="1" i="0" u="none" strike="noStrike" kern="1200" baseline="0" dirty="0">
                          <a:solidFill>
                            <a:schemeClr val="tx1"/>
                          </a:solidFill>
                          <a:latin typeface="+mj-lt"/>
                          <a:ea typeface="+mn-ea"/>
                          <a:cs typeface="+mn-cs"/>
                        </a:rPr>
                        <a:t> + 10 </a:t>
                      </a:r>
                      <a:endParaRPr lang="it-IT" sz="1100" b="1" kern="1200" dirty="0">
                        <a:solidFill>
                          <a:schemeClr val="tx1"/>
                        </a:solidFill>
                        <a:latin typeface="+mj-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10000"/>
                        <a:lumOff val="90000"/>
                      </a:schemeClr>
                    </a:solidFill>
                  </a:tcPr>
                </a:tc>
                <a:extLst>
                  <a:ext uri="{0D108BD9-81ED-4DB2-BD59-A6C34878D82A}">
                    <a16:rowId xmlns:a16="http://schemas.microsoft.com/office/drawing/2014/main" val="1762060439"/>
                  </a:ext>
                </a:extLst>
              </a:tr>
            </a:tbl>
          </a:graphicData>
        </a:graphic>
      </p:graphicFrame>
      <p:sp>
        <p:nvSpPr>
          <p:cNvPr id="5" name="Rettangolo 4">
            <a:extLst>
              <a:ext uri="{FF2B5EF4-FFF2-40B4-BE49-F238E27FC236}">
                <a16:creationId xmlns:a16="http://schemas.microsoft.com/office/drawing/2014/main" id="{B427B414-5511-46FB-8FA9-96D2E1AE5121}"/>
              </a:ext>
            </a:extLst>
          </p:cNvPr>
          <p:cNvSpPr/>
          <p:nvPr/>
        </p:nvSpPr>
        <p:spPr>
          <a:xfrm>
            <a:off x="383876" y="604540"/>
            <a:ext cx="11267016" cy="307777"/>
          </a:xfrm>
          <a:prstGeom prst="rect">
            <a:avLst/>
          </a:prstGeom>
        </p:spPr>
        <p:txBody>
          <a:bodyPr wrap="square">
            <a:spAutoFit/>
          </a:bodyPr>
          <a:lstStyle/>
          <a:p>
            <a:r>
              <a:rPr lang="it-IT" sz="1400" i="1" dirty="0">
                <a:solidFill>
                  <a:srgbClr val="000000"/>
                </a:solidFill>
                <a:latin typeface="TIM Sans" panose="02020503040602060503" pitchFamily="18" charset="0"/>
              </a:rPr>
              <a:t>Le tempistiche di cui all’art. 5 della delibera n. 35/10/CIR sono modificate come segue: </a:t>
            </a:r>
          </a:p>
        </p:txBody>
      </p:sp>
      <p:sp>
        <p:nvSpPr>
          <p:cNvPr id="9" name="Rettangolo 8">
            <a:extLst>
              <a:ext uri="{FF2B5EF4-FFF2-40B4-BE49-F238E27FC236}">
                <a16:creationId xmlns:a16="http://schemas.microsoft.com/office/drawing/2014/main" id="{19F368FD-F19B-4384-A6BF-669DF4A6E8E5}"/>
              </a:ext>
            </a:extLst>
          </p:cNvPr>
          <p:cNvSpPr/>
          <p:nvPr/>
        </p:nvSpPr>
        <p:spPr>
          <a:xfrm>
            <a:off x="383876" y="5340791"/>
            <a:ext cx="11046124" cy="815608"/>
          </a:xfrm>
          <a:prstGeom prst="rect">
            <a:avLst/>
          </a:prstGeom>
        </p:spPr>
        <p:txBody>
          <a:bodyPr wrap="square">
            <a:spAutoFit/>
          </a:bodyPr>
          <a:lstStyle/>
          <a:p>
            <a:pPr lvl="0" algn="just" defTabSz="685800">
              <a:spcBef>
                <a:spcPts val="600"/>
              </a:spcBef>
              <a:defRPr/>
            </a:pPr>
            <a:r>
              <a:rPr lang="it-IT" sz="1400" dirty="0">
                <a:latin typeface="+mj-lt"/>
              </a:rPr>
              <a:t>Se il Recipient invia la richiesta di NP dopo le </a:t>
            </a:r>
            <a:r>
              <a:rPr lang="it-IT" sz="1400" b="1" dirty="0">
                <a:latin typeface="+mj-lt"/>
              </a:rPr>
              <a:t>ore 19:00 </a:t>
            </a:r>
            <a:r>
              <a:rPr lang="it-IT" sz="1400" dirty="0">
                <a:latin typeface="+mj-lt"/>
              </a:rPr>
              <a:t>, si considera come giorno  t</a:t>
            </a:r>
            <a:r>
              <a:rPr lang="it-IT" sz="1400" baseline="-25000" dirty="0">
                <a:latin typeface="+mj-lt"/>
              </a:rPr>
              <a:t>0 </a:t>
            </a:r>
            <a:r>
              <a:rPr lang="it-IT" sz="1400" dirty="0">
                <a:latin typeface="+mj-lt"/>
              </a:rPr>
              <a:t> il giorno lavorativo successivo a quello dell’invio. </a:t>
            </a:r>
          </a:p>
          <a:p>
            <a:pPr lvl="0" algn="just" defTabSz="685800">
              <a:spcBef>
                <a:spcPts val="600"/>
              </a:spcBef>
              <a:defRPr/>
            </a:pPr>
            <a:r>
              <a:rPr lang="it-IT" sz="1400" dirty="0">
                <a:latin typeface="+mj-lt"/>
              </a:rPr>
              <a:t>In questi casi il Donor, se la DAC non è pari/superiore alle tempistiche minime previste per i casi semplici e per quelli complessi, invia al Recipient un KO con la casuale con codice 13 «DAC errata». </a:t>
            </a:r>
          </a:p>
        </p:txBody>
      </p:sp>
      <p:sp>
        <p:nvSpPr>
          <p:cNvPr id="8" name="Title 1">
            <a:extLst>
              <a:ext uri="{FF2B5EF4-FFF2-40B4-BE49-F238E27FC236}">
                <a16:creationId xmlns:a16="http://schemas.microsoft.com/office/drawing/2014/main" id="{3F18A716-11E4-4B35-A049-0EDD13AD3683}"/>
              </a:ext>
            </a:extLst>
          </p:cNvPr>
          <p:cNvSpPr txBox="1">
            <a:spLocks/>
          </p:cNvSpPr>
          <p:nvPr/>
        </p:nvSpPr>
        <p:spPr bwMode="auto">
          <a:xfrm>
            <a:off x="383876" y="152631"/>
            <a:ext cx="11164277" cy="428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algn="just"/>
            <a:r>
              <a:rPr kumimoji="0" lang="it-IT"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rPr>
              <a:t>Tempi per NP Pura</a:t>
            </a:r>
            <a:endParaRPr lang="en-US" dirty="0">
              <a:solidFill>
                <a:srgbClr val="FF0000"/>
              </a:solidFill>
            </a:endParaRPr>
          </a:p>
        </p:txBody>
      </p:sp>
    </p:spTree>
    <p:extLst>
      <p:ext uri="{BB962C8B-B14F-4D97-AF65-F5344CB8AC3E}">
        <p14:creationId xmlns:p14="http://schemas.microsoft.com/office/powerpoint/2010/main" val="25693515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BA6D131-9548-4A18-9F46-BE2827252194}"/>
              </a:ext>
            </a:extLst>
          </p:cNvPr>
          <p:cNvSpPr txBox="1">
            <a:spLocks/>
          </p:cNvSpPr>
          <p:nvPr/>
        </p:nvSpPr>
        <p:spPr bwMode="auto">
          <a:xfrm>
            <a:off x="383876" y="148054"/>
            <a:ext cx="1035932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lvl="0">
              <a:defRPr/>
            </a:pPr>
            <a:r>
              <a:rPr lang="it-IT" dirty="0">
                <a:solidFill>
                  <a:srgbClr val="EB0028"/>
                </a:solidFill>
              </a:rPr>
              <a:t>Rimodulazione DAC a cura Donor</a:t>
            </a:r>
            <a:endParaRPr lang="en-US" sz="3200" dirty="0">
              <a:solidFill>
                <a:srgbClr val="EB0028"/>
              </a:solidFill>
              <a:highlight>
                <a:srgbClr val="FFFF00"/>
              </a:highlight>
            </a:endParaRPr>
          </a:p>
        </p:txBody>
      </p:sp>
      <p:sp>
        <p:nvSpPr>
          <p:cNvPr id="4" name="Figura a mano libera 47">
            <a:extLst>
              <a:ext uri="{FF2B5EF4-FFF2-40B4-BE49-F238E27FC236}">
                <a16:creationId xmlns:a16="http://schemas.microsoft.com/office/drawing/2014/main" id="{25359DF6-F373-415C-A4BF-6FE84B6D053E}"/>
              </a:ext>
            </a:extLst>
          </p:cNvPr>
          <p:cNvSpPr/>
          <p:nvPr/>
        </p:nvSpPr>
        <p:spPr>
          <a:xfrm>
            <a:off x="3031898" y="687675"/>
            <a:ext cx="904875" cy="180975"/>
          </a:xfrm>
          <a:custGeom>
            <a:avLst/>
            <a:gdLst>
              <a:gd name="connsiteX0" fmla="*/ 0 w 904880"/>
              <a:gd name="connsiteY0" fmla="*/ 90490 h 542928"/>
              <a:gd name="connsiteX1" fmla="*/ 26504 w 904880"/>
              <a:gd name="connsiteY1" fmla="*/ 26504 h 542928"/>
              <a:gd name="connsiteX2" fmla="*/ 90490 w 904880"/>
              <a:gd name="connsiteY2" fmla="*/ 0 h 542928"/>
              <a:gd name="connsiteX3" fmla="*/ 814390 w 904880"/>
              <a:gd name="connsiteY3" fmla="*/ 0 h 542928"/>
              <a:gd name="connsiteX4" fmla="*/ 878376 w 904880"/>
              <a:gd name="connsiteY4" fmla="*/ 26504 h 542928"/>
              <a:gd name="connsiteX5" fmla="*/ 904880 w 904880"/>
              <a:gd name="connsiteY5" fmla="*/ 90490 h 542928"/>
              <a:gd name="connsiteX6" fmla="*/ 904880 w 904880"/>
              <a:gd name="connsiteY6" fmla="*/ 452438 h 542928"/>
              <a:gd name="connsiteX7" fmla="*/ 878376 w 904880"/>
              <a:gd name="connsiteY7" fmla="*/ 516424 h 542928"/>
              <a:gd name="connsiteX8" fmla="*/ 814390 w 904880"/>
              <a:gd name="connsiteY8" fmla="*/ 542928 h 542928"/>
              <a:gd name="connsiteX9" fmla="*/ 90490 w 904880"/>
              <a:gd name="connsiteY9" fmla="*/ 542928 h 542928"/>
              <a:gd name="connsiteX10" fmla="*/ 26504 w 904880"/>
              <a:gd name="connsiteY10" fmla="*/ 516424 h 542928"/>
              <a:gd name="connsiteX11" fmla="*/ 0 w 904880"/>
              <a:gd name="connsiteY11" fmla="*/ 452438 h 542928"/>
              <a:gd name="connsiteX12" fmla="*/ 0 w 904880"/>
              <a:gd name="connsiteY12"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90490 w 904880"/>
              <a:gd name="connsiteY10" fmla="*/ 542928 h 542928"/>
              <a:gd name="connsiteX11" fmla="*/ 26504 w 904880"/>
              <a:gd name="connsiteY11" fmla="*/ 516424 h 542928"/>
              <a:gd name="connsiteX12" fmla="*/ 0 w 904880"/>
              <a:gd name="connsiteY12" fmla="*/ 452438 h 542928"/>
              <a:gd name="connsiteX13" fmla="*/ 0 w 904880"/>
              <a:gd name="connsiteY13"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4829 w 904880"/>
              <a:gd name="connsiteY10" fmla="*/ 542927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2504 w 904880"/>
              <a:gd name="connsiteY7" fmla="*/ 269083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11 w 904880"/>
              <a:gd name="connsiteY15" fmla="*/ 269083 h 542928"/>
              <a:gd name="connsiteX16" fmla="*/ 0 w 904880"/>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814394 w 904884"/>
              <a:gd name="connsiteY4" fmla="*/ 0 h 542928"/>
              <a:gd name="connsiteX5" fmla="*/ 878380 w 904884"/>
              <a:gd name="connsiteY5" fmla="*/ 26504 h 542928"/>
              <a:gd name="connsiteX6" fmla="*/ 904884 w 904884"/>
              <a:gd name="connsiteY6" fmla="*/ 90490 h 542928"/>
              <a:gd name="connsiteX7" fmla="*/ 904884 w 904884"/>
              <a:gd name="connsiteY7" fmla="*/ 271464 h 542928"/>
              <a:gd name="connsiteX8" fmla="*/ 904884 w 904884"/>
              <a:gd name="connsiteY8" fmla="*/ 452438 h 542928"/>
              <a:gd name="connsiteX9" fmla="*/ 878380 w 904884"/>
              <a:gd name="connsiteY9" fmla="*/ 516424 h 542928"/>
              <a:gd name="connsiteX10" fmla="*/ 814394 w 904884"/>
              <a:gd name="connsiteY10" fmla="*/ 542928 h 542928"/>
              <a:gd name="connsiteX11" fmla="*/ 452444 w 904884"/>
              <a:gd name="connsiteY11" fmla="*/ 542928 h 542928"/>
              <a:gd name="connsiteX12" fmla="*/ 90494 w 904884"/>
              <a:gd name="connsiteY12" fmla="*/ 542928 h 542928"/>
              <a:gd name="connsiteX13" fmla="*/ 26508 w 904884"/>
              <a:gd name="connsiteY13" fmla="*/ 516424 h 542928"/>
              <a:gd name="connsiteX14" fmla="*/ 4 w 904884"/>
              <a:gd name="connsiteY14" fmla="*/ 452438 h 542928"/>
              <a:gd name="connsiteX15" fmla="*/ 4 w 904884"/>
              <a:gd name="connsiteY15" fmla="*/ 271464 h 542928"/>
              <a:gd name="connsiteX16" fmla="*/ 4 w 904884"/>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0577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5308"/>
              <a:gd name="connsiteX1" fmla="*/ 26508 w 904884"/>
              <a:gd name="connsiteY1" fmla="*/ 26504 h 545308"/>
              <a:gd name="connsiteX2" fmla="*/ 90494 w 904884"/>
              <a:gd name="connsiteY2" fmla="*/ 0 h 545308"/>
              <a:gd name="connsiteX3" fmla="*/ 452444 w 904884"/>
              <a:gd name="connsiteY3" fmla="*/ 0 h 545308"/>
              <a:gd name="connsiteX4" fmla="*/ 685815 w 904884"/>
              <a:gd name="connsiteY4" fmla="*/ 2 h 545308"/>
              <a:gd name="connsiteX5" fmla="*/ 814394 w 904884"/>
              <a:gd name="connsiteY5" fmla="*/ 0 h 545308"/>
              <a:gd name="connsiteX6" fmla="*/ 878380 w 904884"/>
              <a:gd name="connsiteY6" fmla="*/ 26504 h 545308"/>
              <a:gd name="connsiteX7" fmla="*/ 904884 w 904884"/>
              <a:gd name="connsiteY7" fmla="*/ 90490 h 545308"/>
              <a:gd name="connsiteX8" fmla="*/ 904884 w 904884"/>
              <a:gd name="connsiteY8" fmla="*/ 271464 h 545308"/>
              <a:gd name="connsiteX9" fmla="*/ 904884 w 904884"/>
              <a:gd name="connsiteY9" fmla="*/ 452438 h 545308"/>
              <a:gd name="connsiteX10" fmla="*/ 878380 w 904884"/>
              <a:gd name="connsiteY10" fmla="*/ 516424 h 545308"/>
              <a:gd name="connsiteX11" fmla="*/ 814394 w 904884"/>
              <a:gd name="connsiteY11" fmla="*/ 542928 h 545308"/>
              <a:gd name="connsiteX12" fmla="*/ 695340 w 904884"/>
              <a:gd name="connsiteY12" fmla="*/ 542927 h 545308"/>
              <a:gd name="connsiteX13" fmla="*/ 452444 w 904884"/>
              <a:gd name="connsiteY13" fmla="*/ 542928 h 545308"/>
              <a:gd name="connsiteX14" fmla="*/ 219090 w 904884"/>
              <a:gd name="connsiteY14" fmla="*/ 545308 h 545308"/>
              <a:gd name="connsiteX15" fmla="*/ 90494 w 904884"/>
              <a:gd name="connsiteY15" fmla="*/ 542928 h 545308"/>
              <a:gd name="connsiteX16" fmla="*/ 26508 w 904884"/>
              <a:gd name="connsiteY16" fmla="*/ 516424 h 545308"/>
              <a:gd name="connsiteX17" fmla="*/ 4 w 904884"/>
              <a:gd name="connsiteY17" fmla="*/ 452438 h 545308"/>
              <a:gd name="connsiteX18" fmla="*/ 4 w 904884"/>
              <a:gd name="connsiteY18" fmla="*/ 271464 h 545308"/>
              <a:gd name="connsiteX19" fmla="*/ 4 w 904884"/>
              <a:gd name="connsiteY19" fmla="*/ 90490 h 54530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76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1932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4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9077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2870 h 545308"/>
              <a:gd name="connsiteX1" fmla="*/ 26508 w 904884"/>
              <a:gd name="connsiteY1" fmla="*/ 28884 h 545308"/>
              <a:gd name="connsiteX2" fmla="*/ 90494 w 904884"/>
              <a:gd name="connsiteY2" fmla="*/ 2380 h 545308"/>
              <a:gd name="connsiteX3" fmla="*/ 216704 w 904884"/>
              <a:gd name="connsiteY3" fmla="*/ 0 h 545308"/>
              <a:gd name="connsiteX4" fmla="*/ 452444 w 904884"/>
              <a:gd name="connsiteY4" fmla="*/ 2380 h 545308"/>
              <a:gd name="connsiteX5" fmla="*/ 685815 w 904884"/>
              <a:gd name="connsiteY5" fmla="*/ 2382 h 545308"/>
              <a:gd name="connsiteX6" fmla="*/ 814394 w 904884"/>
              <a:gd name="connsiteY6" fmla="*/ 2380 h 545308"/>
              <a:gd name="connsiteX7" fmla="*/ 878380 w 904884"/>
              <a:gd name="connsiteY7" fmla="*/ 28884 h 545308"/>
              <a:gd name="connsiteX8" fmla="*/ 904884 w 904884"/>
              <a:gd name="connsiteY8" fmla="*/ 92870 h 545308"/>
              <a:gd name="connsiteX9" fmla="*/ 904884 w 904884"/>
              <a:gd name="connsiteY9" fmla="*/ 273844 h 545308"/>
              <a:gd name="connsiteX10" fmla="*/ 904884 w 904884"/>
              <a:gd name="connsiteY10" fmla="*/ 454818 h 545308"/>
              <a:gd name="connsiteX11" fmla="*/ 878380 w 904884"/>
              <a:gd name="connsiteY11" fmla="*/ 518804 h 545308"/>
              <a:gd name="connsiteX12" fmla="*/ 814394 w 904884"/>
              <a:gd name="connsiteY12" fmla="*/ 545308 h 545308"/>
              <a:gd name="connsiteX13" fmla="*/ 695340 w 904884"/>
              <a:gd name="connsiteY13" fmla="*/ 545307 h 545308"/>
              <a:gd name="connsiteX14" fmla="*/ 452444 w 904884"/>
              <a:gd name="connsiteY14" fmla="*/ 545308 h 545308"/>
              <a:gd name="connsiteX15" fmla="*/ 219077 w 904884"/>
              <a:gd name="connsiteY15" fmla="*/ 545308 h 545308"/>
              <a:gd name="connsiteX16" fmla="*/ 90494 w 904884"/>
              <a:gd name="connsiteY16" fmla="*/ 545308 h 545308"/>
              <a:gd name="connsiteX17" fmla="*/ 26508 w 904884"/>
              <a:gd name="connsiteY17" fmla="*/ 518804 h 545308"/>
              <a:gd name="connsiteX18" fmla="*/ 4 w 904884"/>
              <a:gd name="connsiteY18" fmla="*/ 454818 h 545308"/>
              <a:gd name="connsiteX19" fmla="*/ 4 w 904884"/>
              <a:gd name="connsiteY19" fmla="*/ 273844 h 545308"/>
              <a:gd name="connsiteX20" fmla="*/ 4 w 904884"/>
              <a:gd name="connsiteY20" fmla="*/ 92870 h 545308"/>
              <a:gd name="connsiteX0" fmla="*/ 4 w 904884"/>
              <a:gd name="connsiteY0" fmla="*/ 90490 h 542928"/>
              <a:gd name="connsiteX1" fmla="*/ 26508 w 904884"/>
              <a:gd name="connsiteY1" fmla="*/ 26504 h 542928"/>
              <a:gd name="connsiteX2" fmla="*/ 90494 w 904884"/>
              <a:gd name="connsiteY2" fmla="*/ 0 h 542928"/>
              <a:gd name="connsiteX3" fmla="*/ 27146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 name="connsiteX0" fmla="*/ 4 w 904884"/>
              <a:gd name="connsiteY0" fmla="*/ 90490 h 542928"/>
              <a:gd name="connsiteX1" fmla="*/ 26508 w 904884"/>
              <a:gd name="connsiteY1" fmla="*/ 26504 h 542928"/>
              <a:gd name="connsiteX2" fmla="*/ 90494 w 904884"/>
              <a:gd name="connsiteY2" fmla="*/ 0 h 542928"/>
              <a:gd name="connsiteX3" fmla="*/ 21431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04884" h="542928">
                <a:moveTo>
                  <a:pt x="4" y="90490"/>
                </a:moveTo>
                <a:cubicBezTo>
                  <a:pt x="4" y="66491"/>
                  <a:pt x="9538" y="43474"/>
                  <a:pt x="26508" y="26504"/>
                </a:cubicBezTo>
                <a:cubicBezTo>
                  <a:pt x="43478" y="9534"/>
                  <a:pt x="58795" y="4814"/>
                  <a:pt x="90494" y="0"/>
                </a:cubicBezTo>
                <a:lnTo>
                  <a:pt x="214314" y="0"/>
                </a:lnTo>
                <a:lnTo>
                  <a:pt x="452444" y="0"/>
                </a:lnTo>
                <a:lnTo>
                  <a:pt x="685815" y="2"/>
                </a:lnTo>
                <a:lnTo>
                  <a:pt x="814394" y="0"/>
                </a:lnTo>
                <a:cubicBezTo>
                  <a:pt x="838393" y="0"/>
                  <a:pt x="861410" y="9534"/>
                  <a:pt x="878380" y="26504"/>
                </a:cubicBezTo>
                <a:cubicBezTo>
                  <a:pt x="895350" y="43474"/>
                  <a:pt x="900863" y="50060"/>
                  <a:pt x="904884" y="90490"/>
                </a:cubicBezTo>
                <a:lnTo>
                  <a:pt x="904884" y="271464"/>
                </a:lnTo>
                <a:lnTo>
                  <a:pt x="904884" y="452438"/>
                </a:lnTo>
                <a:cubicBezTo>
                  <a:pt x="904884" y="476437"/>
                  <a:pt x="895350" y="499454"/>
                  <a:pt x="878380" y="516424"/>
                </a:cubicBezTo>
                <a:cubicBezTo>
                  <a:pt x="861410" y="533394"/>
                  <a:pt x="844901" y="538511"/>
                  <a:pt x="814394" y="542928"/>
                </a:cubicBezTo>
                <a:lnTo>
                  <a:pt x="695340" y="542927"/>
                </a:lnTo>
                <a:lnTo>
                  <a:pt x="452444" y="542928"/>
                </a:lnTo>
                <a:lnTo>
                  <a:pt x="219077" y="542928"/>
                </a:lnTo>
                <a:lnTo>
                  <a:pt x="90494" y="542928"/>
                </a:lnTo>
                <a:cubicBezTo>
                  <a:pt x="66495" y="542928"/>
                  <a:pt x="43478" y="533394"/>
                  <a:pt x="26508" y="516424"/>
                </a:cubicBezTo>
                <a:cubicBezTo>
                  <a:pt x="9538" y="499454"/>
                  <a:pt x="4420" y="493662"/>
                  <a:pt x="4" y="452438"/>
                </a:cubicBezTo>
                <a:cubicBezTo>
                  <a:pt x="8" y="391320"/>
                  <a:pt x="0" y="332582"/>
                  <a:pt x="4" y="271464"/>
                </a:cubicBezTo>
                <a:cubicBezTo>
                  <a:pt x="0" y="211933"/>
                  <a:pt x="8" y="150021"/>
                  <a:pt x="4" y="90490"/>
                </a:cubicBezTo>
                <a:close/>
              </a:path>
            </a:pathLst>
          </a:cu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400" b="1" dirty="0">
                <a:solidFill>
                  <a:schemeClr val="tx1"/>
                </a:solidFill>
                <a:cs typeface="Segoe UI" pitchFamily="34" charset="0"/>
              </a:rPr>
              <a:t>Recipient</a:t>
            </a:r>
          </a:p>
        </p:txBody>
      </p:sp>
      <p:sp>
        <p:nvSpPr>
          <p:cNvPr id="5" name="Figura a mano libera 48">
            <a:extLst>
              <a:ext uri="{FF2B5EF4-FFF2-40B4-BE49-F238E27FC236}">
                <a16:creationId xmlns:a16="http://schemas.microsoft.com/office/drawing/2014/main" id="{C3B03044-F224-4C34-BB42-5B24EDD02017}"/>
              </a:ext>
            </a:extLst>
          </p:cNvPr>
          <p:cNvSpPr/>
          <p:nvPr/>
        </p:nvSpPr>
        <p:spPr>
          <a:xfrm>
            <a:off x="6306146" y="687675"/>
            <a:ext cx="904875" cy="180975"/>
          </a:xfrm>
          <a:custGeom>
            <a:avLst/>
            <a:gdLst>
              <a:gd name="connsiteX0" fmla="*/ 0 w 904880"/>
              <a:gd name="connsiteY0" fmla="*/ 90490 h 542928"/>
              <a:gd name="connsiteX1" fmla="*/ 26504 w 904880"/>
              <a:gd name="connsiteY1" fmla="*/ 26504 h 542928"/>
              <a:gd name="connsiteX2" fmla="*/ 90490 w 904880"/>
              <a:gd name="connsiteY2" fmla="*/ 0 h 542928"/>
              <a:gd name="connsiteX3" fmla="*/ 814390 w 904880"/>
              <a:gd name="connsiteY3" fmla="*/ 0 h 542928"/>
              <a:gd name="connsiteX4" fmla="*/ 878376 w 904880"/>
              <a:gd name="connsiteY4" fmla="*/ 26504 h 542928"/>
              <a:gd name="connsiteX5" fmla="*/ 904880 w 904880"/>
              <a:gd name="connsiteY5" fmla="*/ 90490 h 542928"/>
              <a:gd name="connsiteX6" fmla="*/ 904880 w 904880"/>
              <a:gd name="connsiteY6" fmla="*/ 452438 h 542928"/>
              <a:gd name="connsiteX7" fmla="*/ 878376 w 904880"/>
              <a:gd name="connsiteY7" fmla="*/ 516424 h 542928"/>
              <a:gd name="connsiteX8" fmla="*/ 814390 w 904880"/>
              <a:gd name="connsiteY8" fmla="*/ 542928 h 542928"/>
              <a:gd name="connsiteX9" fmla="*/ 90490 w 904880"/>
              <a:gd name="connsiteY9" fmla="*/ 542928 h 542928"/>
              <a:gd name="connsiteX10" fmla="*/ 26504 w 904880"/>
              <a:gd name="connsiteY10" fmla="*/ 516424 h 542928"/>
              <a:gd name="connsiteX11" fmla="*/ 0 w 904880"/>
              <a:gd name="connsiteY11" fmla="*/ 452438 h 542928"/>
              <a:gd name="connsiteX12" fmla="*/ 0 w 904880"/>
              <a:gd name="connsiteY12"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90490 w 904880"/>
              <a:gd name="connsiteY10" fmla="*/ 542928 h 542928"/>
              <a:gd name="connsiteX11" fmla="*/ 26504 w 904880"/>
              <a:gd name="connsiteY11" fmla="*/ 516424 h 542928"/>
              <a:gd name="connsiteX12" fmla="*/ 0 w 904880"/>
              <a:gd name="connsiteY12" fmla="*/ 452438 h 542928"/>
              <a:gd name="connsiteX13" fmla="*/ 0 w 904880"/>
              <a:gd name="connsiteY13"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4829 w 904880"/>
              <a:gd name="connsiteY10" fmla="*/ 542927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2504 w 904880"/>
              <a:gd name="connsiteY7" fmla="*/ 269083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11 w 904880"/>
              <a:gd name="connsiteY15" fmla="*/ 269083 h 542928"/>
              <a:gd name="connsiteX16" fmla="*/ 0 w 904880"/>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814394 w 904884"/>
              <a:gd name="connsiteY4" fmla="*/ 0 h 542928"/>
              <a:gd name="connsiteX5" fmla="*/ 878380 w 904884"/>
              <a:gd name="connsiteY5" fmla="*/ 26504 h 542928"/>
              <a:gd name="connsiteX6" fmla="*/ 904884 w 904884"/>
              <a:gd name="connsiteY6" fmla="*/ 90490 h 542928"/>
              <a:gd name="connsiteX7" fmla="*/ 904884 w 904884"/>
              <a:gd name="connsiteY7" fmla="*/ 271464 h 542928"/>
              <a:gd name="connsiteX8" fmla="*/ 904884 w 904884"/>
              <a:gd name="connsiteY8" fmla="*/ 452438 h 542928"/>
              <a:gd name="connsiteX9" fmla="*/ 878380 w 904884"/>
              <a:gd name="connsiteY9" fmla="*/ 516424 h 542928"/>
              <a:gd name="connsiteX10" fmla="*/ 814394 w 904884"/>
              <a:gd name="connsiteY10" fmla="*/ 542928 h 542928"/>
              <a:gd name="connsiteX11" fmla="*/ 452444 w 904884"/>
              <a:gd name="connsiteY11" fmla="*/ 542928 h 542928"/>
              <a:gd name="connsiteX12" fmla="*/ 90494 w 904884"/>
              <a:gd name="connsiteY12" fmla="*/ 542928 h 542928"/>
              <a:gd name="connsiteX13" fmla="*/ 26508 w 904884"/>
              <a:gd name="connsiteY13" fmla="*/ 516424 h 542928"/>
              <a:gd name="connsiteX14" fmla="*/ 4 w 904884"/>
              <a:gd name="connsiteY14" fmla="*/ 452438 h 542928"/>
              <a:gd name="connsiteX15" fmla="*/ 4 w 904884"/>
              <a:gd name="connsiteY15" fmla="*/ 271464 h 542928"/>
              <a:gd name="connsiteX16" fmla="*/ 4 w 904884"/>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0577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5308"/>
              <a:gd name="connsiteX1" fmla="*/ 26508 w 904884"/>
              <a:gd name="connsiteY1" fmla="*/ 26504 h 545308"/>
              <a:gd name="connsiteX2" fmla="*/ 90494 w 904884"/>
              <a:gd name="connsiteY2" fmla="*/ 0 h 545308"/>
              <a:gd name="connsiteX3" fmla="*/ 452444 w 904884"/>
              <a:gd name="connsiteY3" fmla="*/ 0 h 545308"/>
              <a:gd name="connsiteX4" fmla="*/ 685815 w 904884"/>
              <a:gd name="connsiteY4" fmla="*/ 2 h 545308"/>
              <a:gd name="connsiteX5" fmla="*/ 814394 w 904884"/>
              <a:gd name="connsiteY5" fmla="*/ 0 h 545308"/>
              <a:gd name="connsiteX6" fmla="*/ 878380 w 904884"/>
              <a:gd name="connsiteY6" fmla="*/ 26504 h 545308"/>
              <a:gd name="connsiteX7" fmla="*/ 904884 w 904884"/>
              <a:gd name="connsiteY7" fmla="*/ 90490 h 545308"/>
              <a:gd name="connsiteX8" fmla="*/ 904884 w 904884"/>
              <a:gd name="connsiteY8" fmla="*/ 271464 h 545308"/>
              <a:gd name="connsiteX9" fmla="*/ 904884 w 904884"/>
              <a:gd name="connsiteY9" fmla="*/ 452438 h 545308"/>
              <a:gd name="connsiteX10" fmla="*/ 878380 w 904884"/>
              <a:gd name="connsiteY10" fmla="*/ 516424 h 545308"/>
              <a:gd name="connsiteX11" fmla="*/ 814394 w 904884"/>
              <a:gd name="connsiteY11" fmla="*/ 542928 h 545308"/>
              <a:gd name="connsiteX12" fmla="*/ 695340 w 904884"/>
              <a:gd name="connsiteY12" fmla="*/ 542927 h 545308"/>
              <a:gd name="connsiteX13" fmla="*/ 452444 w 904884"/>
              <a:gd name="connsiteY13" fmla="*/ 542928 h 545308"/>
              <a:gd name="connsiteX14" fmla="*/ 219090 w 904884"/>
              <a:gd name="connsiteY14" fmla="*/ 545308 h 545308"/>
              <a:gd name="connsiteX15" fmla="*/ 90494 w 904884"/>
              <a:gd name="connsiteY15" fmla="*/ 542928 h 545308"/>
              <a:gd name="connsiteX16" fmla="*/ 26508 w 904884"/>
              <a:gd name="connsiteY16" fmla="*/ 516424 h 545308"/>
              <a:gd name="connsiteX17" fmla="*/ 4 w 904884"/>
              <a:gd name="connsiteY17" fmla="*/ 452438 h 545308"/>
              <a:gd name="connsiteX18" fmla="*/ 4 w 904884"/>
              <a:gd name="connsiteY18" fmla="*/ 271464 h 545308"/>
              <a:gd name="connsiteX19" fmla="*/ 4 w 904884"/>
              <a:gd name="connsiteY19" fmla="*/ 90490 h 54530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76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1932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4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9077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2870 h 545308"/>
              <a:gd name="connsiteX1" fmla="*/ 26508 w 904884"/>
              <a:gd name="connsiteY1" fmla="*/ 28884 h 545308"/>
              <a:gd name="connsiteX2" fmla="*/ 90494 w 904884"/>
              <a:gd name="connsiteY2" fmla="*/ 2380 h 545308"/>
              <a:gd name="connsiteX3" fmla="*/ 216704 w 904884"/>
              <a:gd name="connsiteY3" fmla="*/ 0 h 545308"/>
              <a:gd name="connsiteX4" fmla="*/ 452444 w 904884"/>
              <a:gd name="connsiteY4" fmla="*/ 2380 h 545308"/>
              <a:gd name="connsiteX5" fmla="*/ 685815 w 904884"/>
              <a:gd name="connsiteY5" fmla="*/ 2382 h 545308"/>
              <a:gd name="connsiteX6" fmla="*/ 814394 w 904884"/>
              <a:gd name="connsiteY6" fmla="*/ 2380 h 545308"/>
              <a:gd name="connsiteX7" fmla="*/ 878380 w 904884"/>
              <a:gd name="connsiteY7" fmla="*/ 28884 h 545308"/>
              <a:gd name="connsiteX8" fmla="*/ 904884 w 904884"/>
              <a:gd name="connsiteY8" fmla="*/ 92870 h 545308"/>
              <a:gd name="connsiteX9" fmla="*/ 904884 w 904884"/>
              <a:gd name="connsiteY9" fmla="*/ 273844 h 545308"/>
              <a:gd name="connsiteX10" fmla="*/ 904884 w 904884"/>
              <a:gd name="connsiteY10" fmla="*/ 454818 h 545308"/>
              <a:gd name="connsiteX11" fmla="*/ 878380 w 904884"/>
              <a:gd name="connsiteY11" fmla="*/ 518804 h 545308"/>
              <a:gd name="connsiteX12" fmla="*/ 814394 w 904884"/>
              <a:gd name="connsiteY12" fmla="*/ 545308 h 545308"/>
              <a:gd name="connsiteX13" fmla="*/ 695340 w 904884"/>
              <a:gd name="connsiteY13" fmla="*/ 545307 h 545308"/>
              <a:gd name="connsiteX14" fmla="*/ 452444 w 904884"/>
              <a:gd name="connsiteY14" fmla="*/ 545308 h 545308"/>
              <a:gd name="connsiteX15" fmla="*/ 219077 w 904884"/>
              <a:gd name="connsiteY15" fmla="*/ 545308 h 545308"/>
              <a:gd name="connsiteX16" fmla="*/ 90494 w 904884"/>
              <a:gd name="connsiteY16" fmla="*/ 545308 h 545308"/>
              <a:gd name="connsiteX17" fmla="*/ 26508 w 904884"/>
              <a:gd name="connsiteY17" fmla="*/ 518804 h 545308"/>
              <a:gd name="connsiteX18" fmla="*/ 4 w 904884"/>
              <a:gd name="connsiteY18" fmla="*/ 454818 h 545308"/>
              <a:gd name="connsiteX19" fmla="*/ 4 w 904884"/>
              <a:gd name="connsiteY19" fmla="*/ 273844 h 545308"/>
              <a:gd name="connsiteX20" fmla="*/ 4 w 904884"/>
              <a:gd name="connsiteY20" fmla="*/ 92870 h 545308"/>
              <a:gd name="connsiteX0" fmla="*/ 4 w 904884"/>
              <a:gd name="connsiteY0" fmla="*/ 90490 h 542928"/>
              <a:gd name="connsiteX1" fmla="*/ 26508 w 904884"/>
              <a:gd name="connsiteY1" fmla="*/ 26504 h 542928"/>
              <a:gd name="connsiteX2" fmla="*/ 90494 w 904884"/>
              <a:gd name="connsiteY2" fmla="*/ 0 h 542928"/>
              <a:gd name="connsiteX3" fmla="*/ 27146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 name="connsiteX0" fmla="*/ 4 w 904884"/>
              <a:gd name="connsiteY0" fmla="*/ 90490 h 542928"/>
              <a:gd name="connsiteX1" fmla="*/ 26508 w 904884"/>
              <a:gd name="connsiteY1" fmla="*/ 26504 h 542928"/>
              <a:gd name="connsiteX2" fmla="*/ 90494 w 904884"/>
              <a:gd name="connsiteY2" fmla="*/ 0 h 542928"/>
              <a:gd name="connsiteX3" fmla="*/ 21431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04884" h="542928">
                <a:moveTo>
                  <a:pt x="4" y="90490"/>
                </a:moveTo>
                <a:cubicBezTo>
                  <a:pt x="4" y="66491"/>
                  <a:pt x="9538" y="43474"/>
                  <a:pt x="26508" y="26504"/>
                </a:cubicBezTo>
                <a:cubicBezTo>
                  <a:pt x="43478" y="9534"/>
                  <a:pt x="58795" y="4814"/>
                  <a:pt x="90494" y="0"/>
                </a:cubicBezTo>
                <a:lnTo>
                  <a:pt x="214314" y="0"/>
                </a:lnTo>
                <a:lnTo>
                  <a:pt x="452444" y="0"/>
                </a:lnTo>
                <a:lnTo>
                  <a:pt x="685815" y="2"/>
                </a:lnTo>
                <a:lnTo>
                  <a:pt x="814394" y="0"/>
                </a:lnTo>
                <a:cubicBezTo>
                  <a:pt x="838393" y="0"/>
                  <a:pt x="861410" y="9534"/>
                  <a:pt x="878380" y="26504"/>
                </a:cubicBezTo>
                <a:cubicBezTo>
                  <a:pt x="895350" y="43474"/>
                  <a:pt x="900863" y="50060"/>
                  <a:pt x="904884" y="90490"/>
                </a:cubicBezTo>
                <a:lnTo>
                  <a:pt x="904884" y="271464"/>
                </a:lnTo>
                <a:lnTo>
                  <a:pt x="904884" y="452438"/>
                </a:lnTo>
                <a:cubicBezTo>
                  <a:pt x="904884" y="476437"/>
                  <a:pt x="895350" y="499454"/>
                  <a:pt x="878380" y="516424"/>
                </a:cubicBezTo>
                <a:cubicBezTo>
                  <a:pt x="861410" y="533394"/>
                  <a:pt x="844901" y="538511"/>
                  <a:pt x="814394" y="542928"/>
                </a:cubicBezTo>
                <a:lnTo>
                  <a:pt x="695340" y="542927"/>
                </a:lnTo>
                <a:lnTo>
                  <a:pt x="452444" y="542928"/>
                </a:lnTo>
                <a:lnTo>
                  <a:pt x="219077" y="542928"/>
                </a:lnTo>
                <a:lnTo>
                  <a:pt x="90494" y="542928"/>
                </a:lnTo>
                <a:cubicBezTo>
                  <a:pt x="66495" y="542928"/>
                  <a:pt x="43478" y="533394"/>
                  <a:pt x="26508" y="516424"/>
                </a:cubicBezTo>
                <a:cubicBezTo>
                  <a:pt x="9538" y="499454"/>
                  <a:pt x="4420" y="493662"/>
                  <a:pt x="4" y="452438"/>
                </a:cubicBezTo>
                <a:cubicBezTo>
                  <a:pt x="8" y="391320"/>
                  <a:pt x="0" y="332582"/>
                  <a:pt x="4" y="271464"/>
                </a:cubicBezTo>
                <a:cubicBezTo>
                  <a:pt x="0" y="211933"/>
                  <a:pt x="8" y="150021"/>
                  <a:pt x="4" y="90490"/>
                </a:cubicBezTo>
                <a:close/>
              </a:path>
            </a:pathLst>
          </a:cu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400" b="1" dirty="0">
                <a:solidFill>
                  <a:schemeClr val="tx1"/>
                </a:solidFill>
                <a:cs typeface="Segoe UI" pitchFamily="34" charset="0"/>
              </a:rPr>
              <a:t>Donor</a:t>
            </a:r>
          </a:p>
        </p:txBody>
      </p:sp>
      <p:sp>
        <p:nvSpPr>
          <p:cNvPr id="7" name="Figura a mano libera 49">
            <a:extLst>
              <a:ext uri="{FF2B5EF4-FFF2-40B4-BE49-F238E27FC236}">
                <a16:creationId xmlns:a16="http://schemas.microsoft.com/office/drawing/2014/main" id="{F5265DD0-9461-4B3F-8D07-563D9952F435}"/>
              </a:ext>
            </a:extLst>
          </p:cNvPr>
          <p:cNvSpPr/>
          <p:nvPr/>
        </p:nvSpPr>
        <p:spPr>
          <a:xfrm>
            <a:off x="9718041" y="687675"/>
            <a:ext cx="904875" cy="180975"/>
          </a:xfrm>
          <a:custGeom>
            <a:avLst/>
            <a:gdLst>
              <a:gd name="connsiteX0" fmla="*/ 0 w 904880"/>
              <a:gd name="connsiteY0" fmla="*/ 90490 h 542928"/>
              <a:gd name="connsiteX1" fmla="*/ 26504 w 904880"/>
              <a:gd name="connsiteY1" fmla="*/ 26504 h 542928"/>
              <a:gd name="connsiteX2" fmla="*/ 90490 w 904880"/>
              <a:gd name="connsiteY2" fmla="*/ 0 h 542928"/>
              <a:gd name="connsiteX3" fmla="*/ 814390 w 904880"/>
              <a:gd name="connsiteY3" fmla="*/ 0 h 542928"/>
              <a:gd name="connsiteX4" fmla="*/ 878376 w 904880"/>
              <a:gd name="connsiteY4" fmla="*/ 26504 h 542928"/>
              <a:gd name="connsiteX5" fmla="*/ 904880 w 904880"/>
              <a:gd name="connsiteY5" fmla="*/ 90490 h 542928"/>
              <a:gd name="connsiteX6" fmla="*/ 904880 w 904880"/>
              <a:gd name="connsiteY6" fmla="*/ 452438 h 542928"/>
              <a:gd name="connsiteX7" fmla="*/ 878376 w 904880"/>
              <a:gd name="connsiteY7" fmla="*/ 516424 h 542928"/>
              <a:gd name="connsiteX8" fmla="*/ 814390 w 904880"/>
              <a:gd name="connsiteY8" fmla="*/ 542928 h 542928"/>
              <a:gd name="connsiteX9" fmla="*/ 90490 w 904880"/>
              <a:gd name="connsiteY9" fmla="*/ 542928 h 542928"/>
              <a:gd name="connsiteX10" fmla="*/ 26504 w 904880"/>
              <a:gd name="connsiteY10" fmla="*/ 516424 h 542928"/>
              <a:gd name="connsiteX11" fmla="*/ 0 w 904880"/>
              <a:gd name="connsiteY11" fmla="*/ 452438 h 542928"/>
              <a:gd name="connsiteX12" fmla="*/ 0 w 904880"/>
              <a:gd name="connsiteY12"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90490 w 904880"/>
              <a:gd name="connsiteY10" fmla="*/ 542928 h 542928"/>
              <a:gd name="connsiteX11" fmla="*/ 26504 w 904880"/>
              <a:gd name="connsiteY11" fmla="*/ 516424 h 542928"/>
              <a:gd name="connsiteX12" fmla="*/ 0 w 904880"/>
              <a:gd name="connsiteY12" fmla="*/ 452438 h 542928"/>
              <a:gd name="connsiteX13" fmla="*/ 0 w 904880"/>
              <a:gd name="connsiteY13"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4829 w 904880"/>
              <a:gd name="connsiteY10" fmla="*/ 542927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2504 w 904880"/>
              <a:gd name="connsiteY7" fmla="*/ 269083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11 w 904880"/>
              <a:gd name="connsiteY15" fmla="*/ 269083 h 542928"/>
              <a:gd name="connsiteX16" fmla="*/ 0 w 904880"/>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814394 w 904884"/>
              <a:gd name="connsiteY4" fmla="*/ 0 h 542928"/>
              <a:gd name="connsiteX5" fmla="*/ 878380 w 904884"/>
              <a:gd name="connsiteY5" fmla="*/ 26504 h 542928"/>
              <a:gd name="connsiteX6" fmla="*/ 904884 w 904884"/>
              <a:gd name="connsiteY6" fmla="*/ 90490 h 542928"/>
              <a:gd name="connsiteX7" fmla="*/ 904884 w 904884"/>
              <a:gd name="connsiteY7" fmla="*/ 271464 h 542928"/>
              <a:gd name="connsiteX8" fmla="*/ 904884 w 904884"/>
              <a:gd name="connsiteY8" fmla="*/ 452438 h 542928"/>
              <a:gd name="connsiteX9" fmla="*/ 878380 w 904884"/>
              <a:gd name="connsiteY9" fmla="*/ 516424 h 542928"/>
              <a:gd name="connsiteX10" fmla="*/ 814394 w 904884"/>
              <a:gd name="connsiteY10" fmla="*/ 542928 h 542928"/>
              <a:gd name="connsiteX11" fmla="*/ 452444 w 904884"/>
              <a:gd name="connsiteY11" fmla="*/ 542928 h 542928"/>
              <a:gd name="connsiteX12" fmla="*/ 90494 w 904884"/>
              <a:gd name="connsiteY12" fmla="*/ 542928 h 542928"/>
              <a:gd name="connsiteX13" fmla="*/ 26508 w 904884"/>
              <a:gd name="connsiteY13" fmla="*/ 516424 h 542928"/>
              <a:gd name="connsiteX14" fmla="*/ 4 w 904884"/>
              <a:gd name="connsiteY14" fmla="*/ 452438 h 542928"/>
              <a:gd name="connsiteX15" fmla="*/ 4 w 904884"/>
              <a:gd name="connsiteY15" fmla="*/ 271464 h 542928"/>
              <a:gd name="connsiteX16" fmla="*/ 4 w 904884"/>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0577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5308"/>
              <a:gd name="connsiteX1" fmla="*/ 26508 w 904884"/>
              <a:gd name="connsiteY1" fmla="*/ 26504 h 545308"/>
              <a:gd name="connsiteX2" fmla="*/ 90494 w 904884"/>
              <a:gd name="connsiteY2" fmla="*/ 0 h 545308"/>
              <a:gd name="connsiteX3" fmla="*/ 452444 w 904884"/>
              <a:gd name="connsiteY3" fmla="*/ 0 h 545308"/>
              <a:gd name="connsiteX4" fmla="*/ 685815 w 904884"/>
              <a:gd name="connsiteY4" fmla="*/ 2 h 545308"/>
              <a:gd name="connsiteX5" fmla="*/ 814394 w 904884"/>
              <a:gd name="connsiteY5" fmla="*/ 0 h 545308"/>
              <a:gd name="connsiteX6" fmla="*/ 878380 w 904884"/>
              <a:gd name="connsiteY6" fmla="*/ 26504 h 545308"/>
              <a:gd name="connsiteX7" fmla="*/ 904884 w 904884"/>
              <a:gd name="connsiteY7" fmla="*/ 90490 h 545308"/>
              <a:gd name="connsiteX8" fmla="*/ 904884 w 904884"/>
              <a:gd name="connsiteY8" fmla="*/ 271464 h 545308"/>
              <a:gd name="connsiteX9" fmla="*/ 904884 w 904884"/>
              <a:gd name="connsiteY9" fmla="*/ 452438 h 545308"/>
              <a:gd name="connsiteX10" fmla="*/ 878380 w 904884"/>
              <a:gd name="connsiteY10" fmla="*/ 516424 h 545308"/>
              <a:gd name="connsiteX11" fmla="*/ 814394 w 904884"/>
              <a:gd name="connsiteY11" fmla="*/ 542928 h 545308"/>
              <a:gd name="connsiteX12" fmla="*/ 695340 w 904884"/>
              <a:gd name="connsiteY12" fmla="*/ 542927 h 545308"/>
              <a:gd name="connsiteX13" fmla="*/ 452444 w 904884"/>
              <a:gd name="connsiteY13" fmla="*/ 542928 h 545308"/>
              <a:gd name="connsiteX14" fmla="*/ 219090 w 904884"/>
              <a:gd name="connsiteY14" fmla="*/ 545308 h 545308"/>
              <a:gd name="connsiteX15" fmla="*/ 90494 w 904884"/>
              <a:gd name="connsiteY15" fmla="*/ 542928 h 545308"/>
              <a:gd name="connsiteX16" fmla="*/ 26508 w 904884"/>
              <a:gd name="connsiteY16" fmla="*/ 516424 h 545308"/>
              <a:gd name="connsiteX17" fmla="*/ 4 w 904884"/>
              <a:gd name="connsiteY17" fmla="*/ 452438 h 545308"/>
              <a:gd name="connsiteX18" fmla="*/ 4 w 904884"/>
              <a:gd name="connsiteY18" fmla="*/ 271464 h 545308"/>
              <a:gd name="connsiteX19" fmla="*/ 4 w 904884"/>
              <a:gd name="connsiteY19" fmla="*/ 90490 h 54530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76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1932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4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9077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2870 h 545308"/>
              <a:gd name="connsiteX1" fmla="*/ 26508 w 904884"/>
              <a:gd name="connsiteY1" fmla="*/ 28884 h 545308"/>
              <a:gd name="connsiteX2" fmla="*/ 90494 w 904884"/>
              <a:gd name="connsiteY2" fmla="*/ 2380 h 545308"/>
              <a:gd name="connsiteX3" fmla="*/ 216704 w 904884"/>
              <a:gd name="connsiteY3" fmla="*/ 0 h 545308"/>
              <a:gd name="connsiteX4" fmla="*/ 452444 w 904884"/>
              <a:gd name="connsiteY4" fmla="*/ 2380 h 545308"/>
              <a:gd name="connsiteX5" fmla="*/ 685815 w 904884"/>
              <a:gd name="connsiteY5" fmla="*/ 2382 h 545308"/>
              <a:gd name="connsiteX6" fmla="*/ 814394 w 904884"/>
              <a:gd name="connsiteY6" fmla="*/ 2380 h 545308"/>
              <a:gd name="connsiteX7" fmla="*/ 878380 w 904884"/>
              <a:gd name="connsiteY7" fmla="*/ 28884 h 545308"/>
              <a:gd name="connsiteX8" fmla="*/ 904884 w 904884"/>
              <a:gd name="connsiteY8" fmla="*/ 92870 h 545308"/>
              <a:gd name="connsiteX9" fmla="*/ 904884 w 904884"/>
              <a:gd name="connsiteY9" fmla="*/ 273844 h 545308"/>
              <a:gd name="connsiteX10" fmla="*/ 904884 w 904884"/>
              <a:gd name="connsiteY10" fmla="*/ 454818 h 545308"/>
              <a:gd name="connsiteX11" fmla="*/ 878380 w 904884"/>
              <a:gd name="connsiteY11" fmla="*/ 518804 h 545308"/>
              <a:gd name="connsiteX12" fmla="*/ 814394 w 904884"/>
              <a:gd name="connsiteY12" fmla="*/ 545308 h 545308"/>
              <a:gd name="connsiteX13" fmla="*/ 695340 w 904884"/>
              <a:gd name="connsiteY13" fmla="*/ 545307 h 545308"/>
              <a:gd name="connsiteX14" fmla="*/ 452444 w 904884"/>
              <a:gd name="connsiteY14" fmla="*/ 545308 h 545308"/>
              <a:gd name="connsiteX15" fmla="*/ 219077 w 904884"/>
              <a:gd name="connsiteY15" fmla="*/ 545308 h 545308"/>
              <a:gd name="connsiteX16" fmla="*/ 90494 w 904884"/>
              <a:gd name="connsiteY16" fmla="*/ 545308 h 545308"/>
              <a:gd name="connsiteX17" fmla="*/ 26508 w 904884"/>
              <a:gd name="connsiteY17" fmla="*/ 518804 h 545308"/>
              <a:gd name="connsiteX18" fmla="*/ 4 w 904884"/>
              <a:gd name="connsiteY18" fmla="*/ 454818 h 545308"/>
              <a:gd name="connsiteX19" fmla="*/ 4 w 904884"/>
              <a:gd name="connsiteY19" fmla="*/ 273844 h 545308"/>
              <a:gd name="connsiteX20" fmla="*/ 4 w 904884"/>
              <a:gd name="connsiteY20" fmla="*/ 92870 h 545308"/>
              <a:gd name="connsiteX0" fmla="*/ 4 w 904884"/>
              <a:gd name="connsiteY0" fmla="*/ 90490 h 542928"/>
              <a:gd name="connsiteX1" fmla="*/ 26508 w 904884"/>
              <a:gd name="connsiteY1" fmla="*/ 26504 h 542928"/>
              <a:gd name="connsiteX2" fmla="*/ 90494 w 904884"/>
              <a:gd name="connsiteY2" fmla="*/ 0 h 542928"/>
              <a:gd name="connsiteX3" fmla="*/ 27146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 name="connsiteX0" fmla="*/ 4 w 904884"/>
              <a:gd name="connsiteY0" fmla="*/ 90490 h 542928"/>
              <a:gd name="connsiteX1" fmla="*/ 26508 w 904884"/>
              <a:gd name="connsiteY1" fmla="*/ 26504 h 542928"/>
              <a:gd name="connsiteX2" fmla="*/ 90494 w 904884"/>
              <a:gd name="connsiteY2" fmla="*/ 0 h 542928"/>
              <a:gd name="connsiteX3" fmla="*/ 21431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04884" h="542928">
                <a:moveTo>
                  <a:pt x="4" y="90490"/>
                </a:moveTo>
                <a:cubicBezTo>
                  <a:pt x="4" y="66491"/>
                  <a:pt x="9538" y="43474"/>
                  <a:pt x="26508" y="26504"/>
                </a:cubicBezTo>
                <a:cubicBezTo>
                  <a:pt x="43478" y="9534"/>
                  <a:pt x="58795" y="4814"/>
                  <a:pt x="90494" y="0"/>
                </a:cubicBezTo>
                <a:lnTo>
                  <a:pt x="214314" y="0"/>
                </a:lnTo>
                <a:lnTo>
                  <a:pt x="452444" y="0"/>
                </a:lnTo>
                <a:lnTo>
                  <a:pt x="685815" y="2"/>
                </a:lnTo>
                <a:lnTo>
                  <a:pt x="814394" y="0"/>
                </a:lnTo>
                <a:cubicBezTo>
                  <a:pt x="838393" y="0"/>
                  <a:pt x="861410" y="9534"/>
                  <a:pt x="878380" y="26504"/>
                </a:cubicBezTo>
                <a:cubicBezTo>
                  <a:pt x="895350" y="43474"/>
                  <a:pt x="900863" y="50060"/>
                  <a:pt x="904884" y="90490"/>
                </a:cubicBezTo>
                <a:lnTo>
                  <a:pt x="904884" y="271464"/>
                </a:lnTo>
                <a:lnTo>
                  <a:pt x="904884" y="452438"/>
                </a:lnTo>
                <a:cubicBezTo>
                  <a:pt x="904884" y="476437"/>
                  <a:pt x="895350" y="499454"/>
                  <a:pt x="878380" y="516424"/>
                </a:cubicBezTo>
                <a:cubicBezTo>
                  <a:pt x="861410" y="533394"/>
                  <a:pt x="844901" y="538511"/>
                  <a:pt x="814394" y="542928"/>
                </a:cubicBezTo>
                <a:lnTo>
                  <a:pt x="695340" y="542927"/>
                </a:lnTo>
                <a:lnTo>
                  <a:pt x="452444" y="542928"/>
                </a:lnTo>
                <a:lnTo>
                  <a:pt x="219077" y="542928"/>
                </a:lnTo>
                <a:lnTo>
                  <a:pt x="90494" y="542928"/>
                </a:lnTo>
                <a:cubicBezTo>
                  <a:pt x="66495" y="542928"/>
                  <a:pt x="43478" y="533394"/>
                  <a:pt x="26508" y="516424"/>
                </a:cubicBezTo>
                <a:cubicBezTo>
                  <a:pt x="9538" y="499454"/>
                  <a:pt x="4420" y="493662"/>
                  <a:pt x="4" y="452438"/>
                </a:cubicBezTo>
                <a:cubicBezTo>
                  <a:pt x="8" y="391320"/>
                  <a:pt x="0" y="332582"/>
                  <a:pt x="4" y="271464"/>
                </a:cubicBezTo>
                <a:cubicBezTo>
                  <a:pt x="0" y="211933"/>
                  <a:pt x="8" y="150021"/>
                  <a:pt x="4" y="90490"/>
                </a:cubicBezTo>
                <a:close/>
              </a:path>
            </a:pathLst>
          </a:cu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400" b="1" dirty="0">
                <a:solidFill>
                  <a:schemeClr val="tx1"/>
                </a:solidFill>
                <a:cs typeface="Segoe UI" pitchFamily="34" charset="0"/>
              </a:rPr>
              <a:t>Donating</a:t>
            </a:r>
          </a:p>
        </p:txBody>
      </p:sp>
      <p:sp>
        <p:nvSpPr>
          <p:cNvPr id="55" name="Elaborazione 54">
            <a:extLst>
              <a:ext uri="{FF2B5EF4-FFF2-40B4-BE49-F238E27FC236}">
                <a16:creationId xmlns:a16="http://schemas.microsoft.com/office/drawing/2014/main" id="{29B2DE65-3B71-4821-BAC8-2450CD1F5CBA}"/>
              </a:ext>
            </a:extLst>
          </p:cNvPr>
          <p:cNvSpPr/>
          <p:nvPr/>
        </p:nvSpPr>
        <p:spPr>
          <a:xfrm>
            <a:off x="6041422" y="2767832"/>
            <a:ext cx="1440000" cy="504000"/>
          </a:xfrm>
          <a:prstGeom prst="flowChartProcess">
            <a:avLst/>
          </a:pr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Rimodulazione DAC</a:t>
            </a:r>
          </a:p>
        </p:txBody>
      </p:sp>
      <p:cxnSp>
        <p:nvCxnSpPr>
          <p:cNvPr id="56" name="Connettore 1 16">
            <a:extLst>
              <a:ext uri="{FF2B5EF4-FFF2-40B4-BE49-F238E27FC236}">
                <a16:creationId xmlns:a16="http://schemas.microsoft.com/office/drawing/2014/main" id="{E2768168-CDF3-4AFE-B9F7-E60D8C9DF823}"/>
              </a:ext>
            </a:extLst>
          </p:cNvPr>
          <p:cNvCxnSpPr>
            <a:cxnSpLocks/>
            <a:stCxn id="55" idx="3"/>
            <a:endCxn id="57" idx="1"/>
          </p:cNvCxnSpPr>
          <p:nvPr/>
        </p:nvCxnSpPr>
        <p:spPr>
          <a:xfrm>
            <a:off x="7481422" y="3019832"/>
            <a:ext cx="2060064" cy="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7" name="Figura a mano libera 14">
            <a:extLst>
              <a:ext uri="{FF2B5EF4-FFF2-40B4-BE49-F238E27FC236}">
                <a16:creationId xmlns:a16="http://schemas.microsoft.com/office/drawing/2014/main" id="{CCB84FBA-6325-4AD0-AA69-3FD2D1A4E9C3}"/>
              </a:ext>
            </a:extLst>
          </p:cNvPr>
          <p:cNvSpPr/>
          <p:nvPr/>
        </p:nvSpPr>
        <p:spPr>
          <a:xfrm>
            <a:off x="9450478" y="2767832"/>
            <a:ext cx="1440000" cy="50400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847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9403 w 10000"/>
              <a:gd name="connsiteY3" fmla="*/ 5469 h 10000"/>
              <a:gd name="connsiteX4" fmla="*/ 8847 w 10000"/>
              <a:gd name="connsiteY4" fmla="*/ 10000 h 10000"/>
              <a:gd name="connsiteX5" fmla="*/ 0 w 10000"/>
              <a:gd name="connsiteY5" fmla="*/ 10000 h 10000"/>
              <a:gd name="connsiteX0" fmla="*/ 0 w 10000"/>
              <a:gd name="connsiteY0" fmla="*/ 10000 h 10000"/>
              <a:gd name="connsiteX1" fmla="*/ 655 w 10000"/>
              <a:gd name="connsiteY1" fmla="*/ 4205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0 w 10000"/>
              <a:gd name="connsiteY7" fmla="*/ 10210 h 1021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4936 w 10000"/>
              <a:gd name="connsiteY7" fmla="*/ 10105 h 10210"/>
              <a:gd name="connsiteX8" fmla="*/ 0 w 10000"/>
              <a:gd name="connsiteY8" fmla="*/ 10210 h 1021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4936 w 10000"/>
              <a:gd name="connsiteY7" fmla="*/ 9895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5000 w 10000"/>
              <a:gd name="connsiteY7" fmla="*/ 10000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24 w 10000"/>
              <a:gd name="connsiteY5" fmla="*/ 5000 h 10000"/>
              <a:gd name="connsiteX6" fmla="*/ 8847 w 10000"/>
              <a:gd name="connsiteY6" fmla="*/ 10000 h 10000"/>
              <a:gd name="connsiteX7" fmla="*/ 5000 w 10000"/>
              <a:gd name="connsiteY7" fmla="*/ 10000 h 10000"/>
              <a:gd name="connsiteX8" fmla="*/ 0 w 10000"/>
              <a:gd name="connsiteY8"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0" h="10000">
                <a:moveTo>
                  <a:pt x="0" y="10000"/>
                </a:moveTo>
                <a:cubicBezTo>
                  <a:pt x="218" y="8068"/>
                  <a:pt x="414" y="6932"/>
                  <a:pt x="632" y="5000"/>
                </a:cubicBezTo>
                <a:cubicBezTo>
                  <a:pt x="843" y="3333"/>
                  <a:pt x="1053" y="1667"/>
                  <a:pt x="1264" y="0"/>
                </a:cubicBezTo>
                <a:lnTo>
                  <a:pt x="5000" y="0"/>
                </a:lnTo>
                <a:lnTo>
                  <a:pt x="10000" y="0"/>
                </a:lnTo>
                <a:cubicBezTo>
                  <a:pt x="9826" y="1667"/>
                  <a:pt x="9598" y="3333"/>
                  <a:pt x="9424" y="5000"/>
                </a:cubicBezTo>
                <a:cubicBezTo>
                  <a:pt x="9239" y="6510"/>
                  <a:pt x="9032" y="8490"/>
                  <a:pt x="8847" y="10000"/>
                </a:cubicBezTo>
                <a:lnTo>
                  <a:pt x="5000" y="10000"/>
                </a:lnTo>
                <a:lnTo>
                  <a:pt x="0" y="10000"/>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it-IT" sz="1000" dirty="0">
                <a:solidFill>
                  <a:schemeClr val="tx1"/>
                </a:solidFill>
                <a:cs typeface="Segoe UI" pitchFamily="34" charset="0"/>
              </a:rPr>
              <a:t>Notifica </a:t>
            </a:r>
          </a:p>
          <a:p>
            <a:pPr algn="ctr"/>
            <a:r>
              <a:rPr lang="it-IT" sz="1000" dirty="0">
                <a:solidFill>
                  <a:schemeClr val="tx1"/>
                </a:solidFill>
                <a:cs typeface="Segoe UI" pitchFamily="34" charset="0"/>
              </a:rPr>
              <a:t>Rimodulazione (2)</a:t>
            </a:r>
          </a:p>
        </p:txBody>
      </p:sp>
      <p:cxnSp>
        <p:nvCxnSpPr>
          <p:cNvPr id="63" name="Connettore 1 16">
            <a:extLst>
              <a:ext uri="{FF2B5EF4-FFF2-40B4-BE49-F238E27FC236}">
                <a16:creationId xmlns:a16="http://schemas.microsoft.com/office/drawing/2014/main" id="{FEF8C715-EF07-4F0F-82EF-76AFBB5A3990}"/>
              </a:ext>
            </a:extLst>
          </p:cNvPr>
          <p:cNvCxnSpPr>
            <a:cxnSpLocks/>
            <a:stCxn id="55" idx="1"/>
            <a:endCxn id="64" idx="5"/>
          </p:cNvCxnSpPr>
          <p:nvPr/>
        </p:nvCxnSpPr>
        <p:spPr>
          <a:xfrm flipH="1">
            <a:off x="4110587" y="3019832"/>
            <a:ext cx="1930835" cy="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4" name="Figura a mano libera 14">
            <a:extLst>
              <a:ext uri="{FF2B5EF4-FFF2-40B4-BE49-F238E27FC236}">
                <a16:creationId xmlns:a16="http://schemas.microsoft.com/office/drawing/2014/main" id="{A50B6C18-86C1-4359-86A0-A0FC891ACB22}"/>
              </a:ext>
            </a:extLst>
          </p:cNvPr>
          <p:cNvSpPr/>
          <p:nvPr/>
        </p:nvSpPr>
        <p:spPr>
          <a:xfrm>
            <a:off x="2753531" y="2767832"/>
            <a:ext cx="1440000" cy="50400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847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9403 w 10000"/>
              <a:gd name="connsiteY3" fmla="*/ 5469 h 10000"/>
              <a:gd name="connsiteX4" fmla="*/ 8847 w 10000"/>
              <a:gd name="connsiteY4" fmla="*/ 10000 h 10000"/>
              <a:gd name="connsiteX5" fmla="*/ 0 w 10000"/>
              <a:gd name="connsiteY5" fmla="*/ 10000 h 10000"/>
              <a:gd name="connsiteX0" fmla="*/ 0 w 10000"/>
              <a:gd name="connsiteY0" fmla="*/ 10000 h 10000"/>
              <a:gd name="connsiteX1" fmla="*/ 655 w 10000"/>
              <a:gd name="connsiteY1" fmla="*/ 4205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0 w 10000"/>
              <a:gd name="connsiteY7" fmla="*/ 10210 h 1021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4936 w 10000"/>
              <a:gd name="connsiteY7" fmla="*/ 10105 h 10210"/>
              <a:gd name="connsiteX8" fmla="*/ 0 w 10000"/>
              <a:gd name="connsiteY8" fmla="*/ 10210 h 1021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4936 w 10000"/>
              <a:gd name="connsiteY7" fmla="*/ 9895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5000 w 10000"/>
              <a:gd name="connsiteY7" fmla="*/ 10000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24 w 10000"/>
              <a:gd name="connsiteY5" fmla="*/ 5000 h 10000"/>
              <a:gd name="connsiteX6" fmla="*/ 8847 w 10000"/>
              <a:gd name="connsiteY6" fmla="*/ 10000 h 10000"/>
              <a:gd name="connsiteX7" fmla="*/ 5000 w 10000"/>
              <a:gd name="connsiteY7" fmla="*/ 10000 h 10000"/>
              <a:gd name="connsiteX8" fmla="*/ 0 w 10000"/>
              <a:gd name="connsiteY8"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0" h="10000">
                <a:moveTo>
                  <a:pt x="0" y="10000"/>
                </a:moveTo>
                <a:cubicBezTo>
                  <a:pt x="218" y="8068"/>
                  <a:pt x="414" y="6932"/>
                  <a:pt x="632" y="5000"/>
                </a:cubicBezTo>
                <a:cubicBezTo>
                  <a:pt x="843" y="3333"/>
                  <a:pt x="1053" y="1667"/>
                  <a:pt x="1264" y="0"/>
                </a:cubicBezTo>
                <a:lnTo>
                  <a:pt x="5000" y="0"/>
                </a:lnTo>
                <a:lnTo>
                  <a:pt x="10000" y="0"/>
                </a:lnTo>
                <a:cubicBezTo>
                  <a:pt x="9826" y="1667"/>
                  <a:pt x="9598" y="3333"/>
                  <a:pt x="9424" y="5000"/>
                </a:cubicBezTo>
                <a:cubicBezTo>
                  <a:pt x="9239" y="6510"/>
                  <a:pt x="9032" y="8490"/>
                  <a:pt x="8847" y="10000"/>
                </a:cubicBezTo>
                <a:lnTo>
                  <a:pt x="5000" y="10000"/>
                </a:lnTo>
                <a:lnTo>
                  <a:pt x="0" y="10000"/>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it-IT" sz="1000" dirty="0">
                <a:solidFill>
                  <a:schemeClr val="tx1"/>
                </a:solidFill>
                <a:cs typeface="Segoe UI" pitchFamily="34" charset="0"/>
              </a:rPr>
              <a:t>Notifica </a:t>
            </a:r>
          </a:p>
          <a:p>
            <a:pPr algn="ctr"/>
            <a:r>
              <a:rPr lang="it-IT" sz="1000" dirty="0">
                <a:solidFill>
                  <a:schemeClr val="tx1"/>
                </a:solidFill>
                <a:cs typeface="Segoe UI" pitchFamily="34" charset="0"/>
              </a:rPr>
              <a:t>Rimodulazione (2)</a:t>
            </a:r>
          </a:p>
        </p:txBody>
      </p:sp>
      <p:pic>
        <p:nvPicPr>
          <p:cNvPr id="68" name="Elemento grafico 67" descr="Cronometro">
            <a:extLst>
              <a:ext uri="{FF2B5EF4-FFF2-40B4-BE49-F238E27FC236}">
                <a16:creationId xmlns:a16="http://schemas.microsoft.com/office/drawing/2014/main" id="{5D9B3A34-87AA-4184-B4B2-42CB93EAD1B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06268" y="2790969"/>
            <a:ext cx="457726" cy="457726"/>
          </a:xfrm>
          <a:prstGeom prst="rect">
            <a:avLst/>
          </a:prstGeom>
        </p:spPr>
      </p:pic>
      <p:sp>
        <p:nvSpPr>
          <p:cNvPr id="70" name="Ovale 69">
            <a:extLst>
              <a:ext uri="{FF2B5EF4-FFF2-40B4-BE49-F238E27FC236}">
                <a16:creationId xmlns:a16="http://schemas.microsoft.com/office/drawing/2014/main" id="{8C323744-82F7-4E96-93CE-B70CC1CAA449}"/>
              </a:ext>
            </a:extLst>
          </p:cNvPr>
          <p:cNvSpPr/>
          <p:nvPr/>
        </p:nvSpPr>
        <p:spPr>
          <a:xfrm>
            <a:off x="4882183" y="3079526"/>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10</a:t>
            </a:r>
          </a:p>
        </p:txBody>
      </p:sp>
      <p:sp>
        <p:nvSpPr>
          <p:cNvPr id="71" name="Ovale 70">
            <a:extLst>
              <a:ext uri="{FF2B5EF4-FFF2-40B4-BE49-F238E27FC236}">
                <a16:creationId xmlns:a16="http://schemas.microsoft.com/office/drawing/2014/main" id="{904347B6-952F-4EEE-85BF-A2A98E7E0437}"/>
              </a:ext>
            </a:extLst>
          </p:cNvPr>
          <p:cNvSpPr/>
          <p:nvPr/>
        </p:nvSpPr>
        <p:spPr>
          <a:xfrm>
            <a:off x="8124050" y="3079527"/>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10</a:t>
            </a:r>
          </a:p>
        </p:txBody>
      </p:sp>
      <p:sp>
        <p:nvSpPr>
          <p:cNvPr id="75" name="CasellaDiTesto 74">
            <a:extLst>
              <a:ext uri="{FF2B5EF4-FFF2-40B4-BE49-F238E27FC236}">
                <a16:creationId xmlns:a16="http://schemas.microsoft.com/office/drawing/2014/main" id="{BA7970E4-6FC3-4A5B-A94E-DC2F31F9F2F0}"/>
              </a:ext>
            </a:extLst>
          </p:cNvPr>
          <p:cNvSpPr txBox="1"/>
          <p:nvPr/>
        </p:nvSpPr>
        <p:spPr>
          <a:xfrm>
            <a:off x="783077" y="2896722"/>
            <a:ext cx="1751524" cy="246221"/>
          </a:xfrm>
          <a:prstGeom prst="rect">
            <a:avLst/>
          </a:prstGeom>
          <a:noFill/>
        </p:spPr>
        <p:txBody>
          <a:bodyPr wrap="square">
            <a:spAutoFit/>
          </a:bodyPr>
          <a:lstStyle/>
          <a:p>
            <a:pPr algn="ctr">
              <a:defRPr/>
            </a:pPr>
            <a:r>
              <a:rPr lang="it-IT" sz="1000" b="1" dirty="0">
                <a:latin typeface="+mj-lt"/>
                <a:cs typeface="Arial" charset="0"/>
              </a:rPr>
              <a:t>Entro le 19:00 di DAC - 2</a:t>
            </a:r>
          </a:p>
        </p:txBody>
      </p:sp>
      <p:sp>
        <p:nvSpPr>
          <p:cNvPr id="78" name="Elaborazione 77">
            <a:extLst>
              <a:ext uri="{FF2B5EF4-FFF2-40B4-BE49-F238E27FC236}">
                <a16:creationId xmlns:a16="http://schemas.microsoft.com/office/drawing/2014/main" id="{EE8091A8-0E50-44E2-B155-958ADEA82191}"/>
              </a:ext>
            </a:extLst>
          </p:cNvPr>
          <p:cNvSpPr/>
          <p:nvPr/>
        </p:nvSpPr>
        <p:spPr>
          <a:xfrm>
            <a:off x="6034698" y="1448147"/>
            <a:ext cx="1440000" cy="504000"/>
          </a:xfrm>
          <a:prstGeom prst="flowChartProcess">
            <a:avLst/>
          </a:pr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Necessità di rimodulare la DAC (1)</a:t>
            </a:r>
          </a:p>
        </p:txBody>
      </p:sp>
      <p:cxnSp>
        <p:nvCxnSpPr>
          <p:cNvPr id="80" name="Connettore 1 16">
            <a:extLst>
              <a:ext uri="{FF2B5EF4-FFF2-40B4-BE49-F238E27FC236}">
                <a16:creationId xmlns:a16="http://schemas.microsoft.com/office/drawing/2014/main" id="{2A2FAD63-81D7-4E13-8CF3-AA744DDD9BCF}"/>
              </a:ext>
            </a:extLst>
          </p:cNvPr>
          <p:cNvCxnSpPr>
            <a:cxnSpLocks/>
            <a:stCxn id="78" idx="2"/>
          </p:cNvCxnSpPr>
          <p:nvPr/>
        </p:nvCxnSpPr>
        <p:spPr>
          <a:xfrm>
            <a:off x="6754698" y="1952147"/>
            <a:ext cx="6724" cy="838822"/>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Connettore pagina esterna 23">
            <a:extLst>
              <a:ext uri="{FF2B5EF4-FFF2-40B4-BE49-F238E27FC236}">
                <a16:creationId xmlns:a16="http://schemas.microsoft.com/office/drawing/2014/main" id="{FC8DA89F-CD3F-4CC4-BD62-193A45EB0C2C}"/>
              </a:ext>
            </a:extLst>
          </p:cNvPr>
          <p:cNvSpPr/>
          <p:nvPr/>
        </p:nvSpPr>
        <p:spPr>
          <a:xfrm>
            <a:off x="6617753" y="3867759"/>
            <a:ext cx="287337" cy="361950"/>
          </a:xfrm>
          <a:prstGeom prst="flowChartOffpageConnector">
            <a:avLst/>
          </a:prstGeom>
          <a:solidFill>
            <a:schemeClr val="accent4">
              <a:lumMod val="50000"/>
              <a:lumOff val="50000"/>
            </a:schemeClr>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it-IT" sz="1000" b="1" dirty="0">
                <a:solidFill>
                  <a:srgbClr val="FFFFFF"/>
                </a:solidFill>
                <a:cs typeface="Segoe UI" pitchFamily="34" charset="0"/>
              </a:rPr>
              <a:t>C</a:t>
            </a:r>
          </a:p>
        </p:txBody>
      </p:sp>
      <p:cxnSp>
        <p:nvCxnSpPr>
          <p:cNvPr id="25" name="Connettore 1 16">
            <a:extLst>
              <a:ext uri="{FF2B5EF4-FFF2-40B4-BE49-F238E27FC236}">
                <a16:creationId xmlns:a16="http://schemas.microsoft.com/office/drawing/2014/main" id="{67F2E952-65DF-4971-87ED-4C710DB98662}"/>
              </a:ext>
            </a:extLst>
          </p:cNvPr>
          <p:cNvCxnSpPr>
            <a:cxnSpLocks/>
            <a:stCxn id="55" idx="2"/>
            <a:endCxn id="24" idx="0"/>
          </p:cNvCxnSpPr>
          <p:nvPr/>
        </p:nvCxnSpPr>
        <p:spPr>
          <a:xfrm>
            <a:off x="6761422" y="3271832"/>
            <a:ext cx="0" cy="595927"/>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CasellaDiTesto 20">
            <a:extLst>
              <a:ext uri="{FF2B5EF4-FFF2-40B4-BE49-F238E27FC236}">
                <a16:creationId xmlns:a16="http://schemas.microsoft.com/office/drawing/2014/main" id="{75BCC1C0-CE96-439D-9B4D-EDA824F33BA2}"/>
              </a:ext>
            </a:extLst>
          </p:cNvPr>
          <p:cNvSpPr txBox="1"/>
          <p:nvPr/>
        </p:nvSpPr>
        <p:spPr>
          <a:xfrm>
            <a:off x="430591" y="4643458"/>
            <a:ext cx="11221662" cy="1631216"/>
          </a:xfrm>
          <a:prstGeom prst="rect">
            <a:avLst/>
          </a:prstGeom>
          <a:noFill/>
        </p:spPr>
        <p:txBody>
          <a:bodyPr wrap="square">
            <a:spAutoFit/>
          </a:bodyPr>
          <a:lstStyle/>
          <a:p>
            <a:pPr lvl="0">
              <a:spcBef>
                <a:spcPts val="600"/>
              </a:spcBef>
              <a:defRPr/>
            </a:pPr>
            <a:r>
              <a:rPr lang="it-IT" sz="2000" b="1" dirty="0">
                <a:solidFill>
                  <a:srgbClr val="EB0028"/>
                </a:solidFill>
                <a:latin typeface="TIM Sans" panose="00000500000000000000" pitchFamily="2" charset="0"/>
                <a:ea typeface="+mj-ea"/>
                <a:cs typeface="+mj-cs"/>
              </a:rPr>
              <a:t>Precisazioni</a:t>
            </a:r>
          </a:p>
          <a:p>
            <a:pPr marL="228600" indent="-228600" algn="just">
              <a:spcBef>
                <a:spcPts val="600"/>
              </a:spcBef>
              <a:buFont typeface="+mj-lt"/>
              <a:buAutoNum type="arabicParenR"/>
              <a:defRPr/>
            </a:pPr>
            <a:r>
              <a:rPr lang="it-IT" sz="1400" dirty="0">
                <a:latin typeface="+mj-lt"/>
                <a:cs typeface="Segoe UI" pitchFamily="34" charset="0"/>
              </a:rPr>
              <a:t>La rimodulazione può posticipare e non anticipare la DAC. Eventuali richieste di rimodulazione che anticipano o confermano la DAC non dovranno essere prese in considerazione né dal </a:t>
            </a:r>
            <a:r>
              <a:rPr lang="it-IT" sz="1400" dirty="0" err="1">
                <a:latin typeface="+mj-lt"/>
                <a:cs typeface="Segoe UI" pitchFamily="34" charset="0"/>
              </a:rPr>
              <a:t>Donating</a:t>
            </a:r>
            <a:r>
              <a:rPr lang="it-IT" sz="1400" dirty="0">
                <a:latin typeface="+mj-lt"/>
                <a:cs typeface="Segoe UI" pitchFamily="34" charset="0"/>
              </a:rPr>
              <a:t> né dal </a:t>
            </a:r>
            <a:r>
              <a:rPr lang="it-IT" sz="1400" dirty="0" err="1">
                <a:latin typeface="+mj-lt"/>
                <a:cs typeface="Segoe UI" pitchFamily="34" charset="0"/>
              </a:rPr>
              <a:t>Recipient</a:t>
            </a:r>
            <a:r>
              <a:rPr lang="it-IT" sz="1400" dirty="0">
                <a:latin typeface="+mj-lt"/>
                <a:cs typeface="Segoe UI" pitchFamily="34" charset="0"/>
              </a:rPr>
              <a:t>.</a:t>
            </a:r>
          </a:p>
          <a:p>
            <a:pPr marL="228600" indent="-228600" algn="just">
              <a:spcBef>
                <a:spcPts val="600"/>
              </a:spcBef>
              <a:buFont typeface="+mj-lt"/>
              <a:buAutoNum type="arabicParenR"/>
              <a:defRPr/>
            </a:pPr>
            <a:r>
              <a:rPr lang="it-IT" sz="1400" dirty="0">
                <a:latin typeface="+mj-lt"/>
              </a:rPr>
              <a:t>Le richieste di rimodulazione inviate dal Donor dopo le ore 19 di DAC - 2 non vengono elaborate dal Recipient e dal Donating. </a:t>
            </a:r>
            <a:r>
              <a:rPr lang="it-IT" sz="1400" dirty="0">
                <a:latin typeface="+mj-lt"/>
                <a:cs typeface="Segoe UI" pitchFamily="34" charset="0"/>
              </a:rPr>
              <a:t>Eventuali disservizi per il cliente, dovuti al fatto che il Donor ha inviato al Donating e al Recipient una richiesta di rimodulazione dopo le ore 19 di DAC-2, sono di responsabilità del </a:t>
            </a:r>
            <a:r>
              <a:rPr lang="it-IT" sz="1400" dirty="0" err="1">
                <a:latin typeface="+mj-lt"/>
                <a:cs typeface="Segoe UI" pitchFamily="34" charset="0"/>
              </a:rPr>
              <a:t>Donor</a:t>
            </a:r>
            <a:r>
              <a:rPr lang="it-IT" sz="1400" dirty="0">
                <a:latin typeface="+mj-lt"/>
                <a:cs typeface="Segoe UI" pitchFamily="34" charset="0"/>
              </a:rPr>
              <a:t>.</a:t>
            </a:r>
          </a:p>
        </p:txBody>
      </p:sp>
    </p:spTree>
    <p:extLst>
      <p:ext uri="{BB962C8B-B14F-4D97-AF65-F5344CB8AC3E}">
        <p14:creationId xmlns:p14="http://schemas.microsoft.com/office/powerpoint/2010/main" val="3588554713"/>
      </p:ext>
    </p:extLst>
  </p:cSld>
  <p:clrMapOvr>
    <a:masterClrMapping/>
  </p:clrMapOvr>
</p:sld>
</file>

<file path=ppt/theme/theme1.xml><?xml version="1.0" encoding="utf-8"?>
<a:theme xmlns:a="http://schemas.openxmlformats.org/drawingml/2006/main" name="3_Master - Cover 2 SMART3">
  <a:themeElements>
    <a:clrScheme name="Palette TIM">
      <a:dk1>
        <a:srgbClr val="000000"/>
      </a:dk1>
      <a:lt1>
        <a:sysClr val="window" lastClr="FFFFFF"/>
      </a:lt1>
      <a:dk2>
        <a:srgbClr val="004691"/>
      </a:dk2>
      <a:lt2>
        <a:srgbClr val="E6E6E6"/>
      </a:lt2>
      <a:accent1>
        <a:srgbClr val="004691"/>
      </a:accent1>
      <a:accent2>
        <a:srgbClr val="EB0028"/>
      </a:accent2>
      <a:accent3>
        <a:srgbClr val="A0A0A0"/>
      </a:accent3>
      <a:accent4>
        <a:srgbClr val="003264"/>
      </a:accent4>
      <a:accent5>
        <a:srgbClr val="960028"/>
      </a:accent5>
      <a:accent6>
        <a:srgbClr val="E6E6E6"/>
      </a:accent6>
      <a:hlink>
        <a:srgbClr val="376EA5"/>
      </a:hlink>
      <a:folHlink>
        <a:srgbClr val="C80028"/>
      </a:folHlink>
    </a:clrScheme>
    <a:fontScheme name="Font TIM">
      <a:majorFont>
        <a:latin typeface="TIM Sans Medium"/>
        <a:ea typeface="ＭＳ Ｐゴシック"/>
        <a:cs typeface="Arial"/>
      </a:majorFont>
      <a:minorFont>
        <a:latin typeface="TIM Sans"/>
        <a:ea typeface="ＭＳ Ｐゴシック"/>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zione standard2" id="{FBFCADBC-6697-42DD-A769-60BB7DD73C06}" vid="{D39F4138-B6F5-43FC-9E77-FB24300A3FCD}"/>
    </a:ext>
  </a:extLst>
</a:theme>
</file>

<file path=ppt/theme/theme2.xml><?xml version="1.0" encoding="utf-8"?>
<a:theme xmlns:a="http://schemas.openxmlformats.org/drawingml/2006/main" name="Personalizza struttur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Best in class">
  <a:themeElements>
    <a:clrScheme name="Palette TIM">
      <a:dk1>
        <a:srgbClr val="000000"/>
      </a:dk1>
      <a:lt1>
        <a:sysClr val="window" lastClr="FFFFFF"/>
      </a:lt1>
      <a:dk2>
        <a:srgbClr val="004691"/>
      </a:dk2>
      <a:lt2>
        <a:srgbClr val="E6E6E6"/>
      </a:lt2>
      <a:accent1>
        <a:srgbClr val="004691"/>
      </a:accent1>
      <a:accent2>
        <a:srgbClr val="EB0028"/>
      </a:accent2>
      <a:accent3>
        <a:srgbClr val="A0A0A0"/>
      </a:accent3>
      <a:accent4>
        <a:srgbClr val="003264"/>
      </a:accent4>
      <a:accent5>
        <a:srgbClr val="960028"/>
      </a:accent5>
      <a:accent6>
        <a:srgbClr val="E6E6E6"/>
      </a:accent6>
      <a:hlink>
        <a:srgbClr val="376EA5"/>
      </a:hlink>
      <a:folHlink>
        <a:srgbClr val="C80028"/>
      </a:folHlink>
    </a:clrScheme>
    <a:fontScheme name="Font TIM">
      <a:majorFont>
        <a:latin typeface="TIM Sans"/>
        <a:ea typeface="ＭＳ Ｐゴシック"/>
        <a:cs typeface="Arial"/>
      </a:majorFont>
      <a:minorFont>
        <a:latin typeface="TIM Sans Light"/>
        <a:ea typeface="ＭＳ Ｐゴシック"/>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zione standard6" id="{73C9A087-5DA7-49F9-83EB-66A9A615C1CF}" vid="{374AF585-F304-4129-8D3C-28A16BC6F50C}"/>
    </a:ext>
  </a:extLst>
</a:theme>
</file>

<file path=ppt/theme/theme4.xml><?xml version="1.0" encoding="utf-8"?>
<a:theme xmlns:a="http://schemas.openxmlformats.org/drawingml/2006/main" name="Master - Cover 4">
  <a:themeElements>
    <a:clrScheme name="Palette TIM">
      <a:dk1>
        <a:srgbClr val="000000"/>
      </a:dk1>
      <a:lt1>
        <a:sysClr val="window" lastClr="FFFFFF"/>
      </a:lt1>
      <a:dk2>
        <a:srgbClr val="004691"/>
      </a:dk2>
      <a:lt2>
        <a:srgbClr val="E6E6E6"/>
      </a:lt2>
      <a:accent1>
        <a:srgbClr val="004691"/>
      </a:accent1>
      <a:accent2>
        <a:srgbClr val="EB0028"/>
      </a:accent2>
      <a:accent3>
        <a:srgbClr val="A0A0A0"/>
      </a:accent3>
      <a:accent4>
        <a:srgbClr val="003264"/>
      </a:accent4>
      <a:accent5>
        <a:srgbClr val="960028"/>
      </a:accent5>
      <a:accent6>
        <a:srgbClr val="B4D28C"/>
      </a:accent6>
      <a:hlink>
        <a:srgbClr val="376EA5"/>
      </a:hlink>
      <a:folHlink>
        <a:srgbClr val="C80028"/>
      </a:folHlink>
    </a:clrScheme>
    <a:fontScheme name="Font TIM">
      <a:majorFont>
        <a:latin typeface="TIM Sans Medium"/>
        <a:ea typeface="ＭＳ Ｐゴシック"/>
        <a:cs typeface="Arial"/>
      </a:majorFont>
      <a:minorFont>
        <a:latin typeface="TIM Sans"/>
        <a:ea typeface="ＭＳ Ｐゴシック"/>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zione standard1" id="{9F1520E2-F50C-4646-9013-757CBBBF7433}" vid="{DBE15E14-61B7-483A-BFB0-20E3D3FC1270}"/>
    </a:ext>
  </a:extLst>
</a:theme>
</file>

<file path=ppt/theme/theme5.xml><?xml version="1.0" encoding="utf-8"?>
<a:theme xmlns:a="http://schemas.openxmlformats.org/drawingml/2006/main" name="1_Master - Cover 4">
  <a:themeElements>
    <a:clrScheme name="Palette TIM">
      <a:dk1>
        <a:srgbClr val="000000"/>
      </a:dk1>
      <a:lt1>
        <a:sysClr val="window" lastClr="FFFFFF"/>
      </a:lt1>
      <a:dk2>
        <a:srgbClr val="004691"/>
      </a:dk2>
      <a:lt2>
        <a:srgbClr val="E6E6E6"/>
      </a:lt2>
      <a:accent1>
        <a:srgbClr val="004691"/>
      </a:accent1>
      <a:accent2>
        <a:srgbClr val="EB0028"/>
      </a:accent2>
      <a:accent3>
        <a:srgbClr val="A0A0A0"/>
      </a:accent3>
      <a:accent4>
        <a:srgbClr val="003264"/>
      </a:accent4>
      <a:accent5>
        <a:srgbClr val="960028"/>
      </a:accent5>
      <a:accent6>
        <a:srgbClr val="B4D28C"/>
      </a:accent6>
      <a:hlink>
        <a:srgbClr val="376EA5"/>
      </a:hlink>
      <a:folHlink>
        <a:srgbClr val="C80028"/>
      </a:folHlink>
    </a:clrScheme>
    <a:fontScheme name="Font TIM">
      <a:majorFont>
        <a:latin typeface="TIM Sans Medium"/>
        <a:ea typeface="ＭＳ Ｐゴシック"/>
        <a:cs typeface="Arial"/>
      </a:majorFont>
      <a:minorFont>
        <a:latin typeface="TIM Sans"/>
        <a:ea typeface="ＭＳ Ｐゴシック"/>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zione standard1" id="{9F1520E2-F50C-4646-9013-757CBBBF7433}" vid="{DBE15E14-61B7-483A-BFB0-20E3D3FC1270}"/>
    </a:ext>
  </a:extLst>
</a:theme>
</file>

<file path=ppt/theme/theme6.xml><?xml version="1.0" encoding="utf-8"?>
<a:theme xmlns:a="http://schemas.openxmlformats.org/drawingml/2006/main" name="1_Best in class">
  <a:themeElements>
    <a:clrScheme name="Palette TIM">
      <a:dk1>
        <a:srgbClr val="000000"/>
      </a:dk1>
      <a:lt1>
        <a:sysClr val="window" lastClr="FFFFFF"/>
      </a:lt1>
      <a:dk2>
        <a:srgbClr val="004691"/>
      </a:dk2>
      <a:lt2>
        <a:srgbClr val="E6E6E6"/>
      </a:lt2>
      <a:accent1>
        <a:srgbClr val="004691"/>
      </a:accent1>
      <a:accent2>
        <a:srgbClr val="EB0028"/>
      </a:accent2>
      <a:accent3>
        <a:srgbClr val="A0A0A0"/>
      </a:accent3>
      <a:accent4>
        <a:srgbClr val="003264"/>
      </a:accent4>
      <a:accent5>
        <a:srgbClr val="960028"/>
      </a:accent5>
      <a:accent6>
        <a:srgbClr val="E6E6E6"/>
      </a:accent6>
      <a:hlink>
        <a:srgbClr val="376EA5"/>
      </a:hlink>
      <a:folHlink>
        <a:srgbClr val="C80028"/>
      </a:folHlink>
    </a:clrScheme>
    <a:fontScheme name="Font TIM">
      <a:majorFont>
        <a:latin typeface="TIM Sans"/>
        <a:ea typeface="ＭＳ Ｐゴシック"/>
        <a:cs typeface="Arial"/>
      </a:majorFont>
      <a:minorFont>
        <a:latin typeface="TIM Sans Light"/>
        <a:ea typeface="ＭＳ Ｐゴシック"/>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zione standard6" id="{73C9A087-5DA7-49F9-83EB-66A9A615C1CF}" vid="{374AF585-F304-4129-8D3C-28A16BC6F50C}"/>
    </a:ext>
  </a:extLst>
</a:theme>
</file>

<file path=ppt/theme/theme7.xml><?xml version="1.0" encoding="utf-8"?>
<a:theme xmlns:a="http://schemas.openxmlformats.org/drawingml/2006/main" name="1_Personalizza struttur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1928A4D5A028645B1E3DD8C5B58D26C" ma:contentTypeVersion="5" ma:contentTypeDescription="Create a new document." ma:contentTypeScope="" ma:versionID="1f0c3e5ca05159326ce2371d1c7ff0df">
  <xsd:schema xmlns:xsd="http://www.w3.org/2001/XMLSchema" xmlns:xs="http://www.w3.org/2001/XMLSchema" xmlns:p="http://schemas.microsoft.com/office/2006/metadata/properties" xmlns:ns3="82d1457a-94b3-44a0-8d8b-7f554eee38ce" xmlns:ns4="b31a109a-9550-45a7-83c0-4f7bf5228237" targetNamespace="http://schemas.microsoft.com/office/2006/metadata/properties" ma:root="true" ma:fieldsID="92dd931d0780f17c896bd99a30e62f37" ns3:_="" ns4:_="">
    <xsd:import namespace="82d1457a-94b3-44a0-8d8b-7f554eee38ce"/>
    <xsd:import namespace="b31a109a-9550-45a7-83c0-4f7bf5228237"/>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2d1457a-94b3-44a0-8d8b-7f554eee38ce"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31a109a-9550-45a7-83c0-4f7bf5228237"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F44426E-935F-48BB-8134-18A03DDAB0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2d1457a-94b3-44a0-8d8b-7f554eee38ce"/>
    <ds:schemaRef ds:uri="b31a109a-9550-45a7-83c0-4f7bf522823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4C7A37B-C9B1-4591-9744-F5E9C4DE877E}">
  <ds:schemaRefs>
    <ds:schemaRef ds:uri="b31a109a-9550-45a7-83c0-4f7bf5228237"/>
    <ds:schemaRef ds:uri="http://purl.org/dc/elements/1.1/"/>
    <ds:schemaRef ds:uri="http://schemas.microsoft.com/office/2006/metadata/properties"/>
    <ds:schemaRef ds:uri="82d1457a-94b3-44a0-8d8b-7f554eee38ce"/>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18A76979-01E0-4DF7-96DE-FC4A9D8CB0F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New Template TIM_4 3</Template>
  <TotalTime>0</TotalTime>
  <Words>2870</Words>
  <Application>Microsoft Office PowerPoint</Application>
  <PresentationFormat>Widescreen</PresentationFormat>
  <Paragraphs>306</Paragraphs>
  <Slides>15</Slides>
  <Notes>15</Notes>
  <HiddenSlides>0</HiddenSlides>
  <MMClips>0</MMClips>
  <ScaleCrop>false</ScaleCrop>
  <HeadingPairs>
    <vt:vector size="6" baseType="variant">
      <vt:variant>
        <vt:lpstr>Caratteri utilizzati</vt:lpstr>
      </vt:variant>
      <vt:variant>
        <vt:i4>9</vt:i4>
      </vt:variant>
      <vt:variant>
        <vt:lpstr>Tema</vt:lpstr>
      </vt:variant>
      <vt:variant>
        <vt:i4>7</vt:i4>
      </vt:variant>
      <vt:variant>
        <vt:lpstr>Titoli diapositive</vt:lpstr>
      </vt:variant>
      <vt:variant>
        <vt:i4>15</vt:i4>
      </vt:variant>
    </vt:vector>
  </HeadingPairs>
  <TitlesOfParts>
    <vt:vector size="31" baseType="lpstr">
      <vt:lpstr>TIM Sans</vt:lpstr>
      <vt:lpstr>Arial</vt:lpstr>
      <vt:lpstr>Franklin Gothic Book</vt:lpstr>
      <vt:lpstr>Franklin Gothic Medium</vt:lpstr>
      <vt:lpstr>Calibri Light</vt:lpstr>
      <vt:lpstr>TIM Sans Light</vt:lpstr>
      <vt:lpstr>TIM Sans Medium</vt:lpstr>
      <vt:lpstr>Calibri</vt:lpstr>
      <vt:lpstr>Wingdings</vt:lpstr>
      <vt:lpstr>3_Master - Cover 2 SMART3</vt:lpstr>
      <vt:lpstr>Personalizza struttura</vt:lpstr>
      <vt:lpstr>Best in class</vt:lpstr>
      <vt:lpstr>Master - Cover 4</vt:lpstr>
      <vt:lpstr>1_Master - Cover 4</vt:lpstr>
      <vt:lpstr>1_Best in class</vt:lpstr>
      <vt:lpstr>1_Personalizza struttura</vt:lpstr>
      <vt:lpstr>     Giugno 2022  DELIBERA N. 103/21/CIR Integrazioni e modifiche alla procedura di NP pura di cui alla Delibera N. 35/10/CIR   Tavolo Tecnico con gli Operatori   Allegato 1:  Processi e diagrammi di flusso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2017-09-05T15:42:02Z</dcterms:created>
  <dcterms:modified xsi:type="dcterms:W3CDTF">2022-06-21T16:09:25Z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0359f705-2ba0-454b-9cfc-6ce5bcaac040_Enabled">
    <vt:lpwstr>True</vt:lpwstr>
  </property>
  <property fmtid="{D5CDD505-2E9C-101B-9397-08002B2CF9AE}" pid="3" name="MSIP_Label_0359f705-2ba0-454b-9cfc-6ce5bcaac040_SiteId">
    <vt:lpwstr>68283f3b-8487-4c86-adb3-a5228f18b893</vt:lpwstr>
  </property>
  <property fmtid="{D5CDD505-2E9C-101B-9397-08002B2CF9AE}" pid="4" name="MSIP_Label_0359f705-2ba0-454b-9cfc-6ce5bcaac040_Owner">
    <vt:lpwstr>Luca.CORDELLI@vodafone.com</vt:lpwstr>
  </property>
  <property fmtid="{D5CDD505-2E9C-101B-9397-08002B2CF9AE}" pid="5" name="MSIP_Label_0359f705-2ba0-454b-9cfc-6ce5bcaac040_SetDate">
    <vt:lpwstr>2019-07-01T09:29:33.8465900Z</vt:lpwstr>
  </property>
  <property fmtid="{D5CDD505-2E9C-101B-9397-08002B2CF9AE}" pid="6" name="MSIP_Label_0359f705-2ba0-454b-9cfc-6ce5bcaac040_Name">
    <vt:lpwstr>C2 General</vt:lpwstr>
  </property>
  <property fmtid="{D5CDD505-2E9C-101B-9397-08002B2CF9AE}" pid="7" name="MSIP_Label_0359f705-2ba0-454b-9cfc-6ce5bcaac040_Application">
    <vt:lpwstr>Microsoft Azure Information Protection</vt:lpwstr>
  </property>
  <property fmtid="{D5CDD505-2E9C-101B-9397-08002B2CF9AE}" pid="8" name="MSIP_Label_0359f705-2ba0-454b-9cfc-6ce5bcaac040_Extended_MSFT_Method">
    <vt:lpwstr>Automatic</vt:lpwstr>
  </property>
  <property fmtid="{D5CDD505-2E9C-101B-9397-08002B2CF9AE}" pid="9" name="ContentTypeId">
    <vt:lpwstr>0x010100F1928A4D5A028645B1E3DD8C5B58D26C</vt:lpwstr>
  </property>
  <property fmtid="{D5CDD505-2E9C-101B-9397-08002B2CF9AE}" pid="10" name="MSIP_Label_d5e397fc-1581-4f20-a09a-f1b2dd53ab2e_Enabled">
    <vt:lpwstr>true</vt:lpwstr>
  </property>
  <property fmtid="{D5CDD505-2E9C-101B-9397-08002B2CF9AE}" pid="11" name="MSIP_Label_d5e397fc-1581-4f20-a09a-f1b2dd53ab2e_SetDate">
    <vt:lpwstr>2021-07-08T09:02:37Z</vt:lpwstr>
  </property>
  <property fmtid="{D5CDD505-2E9C-101B-9397-08002B2CF9AE}" pid="12" name="MSIP_Label_d5e397fc-1581-4f20-a09a-f1b2dd53ab2e_Method">
    <vt:lpwstr>Privileged</vt:lpwstr>
  </property>
  <property fmtid="{D5CDD505-2E9C-101B-9397-08002B2CF9AE}" pid="13" name="MSIP_Label_d5e397fc-1581-4f20-a09a-f1b2dd53ab2e_Name">
    <vt:lpwstr>PUBBLICO</vt:lpwstr>
  </property>
  <property fmtid="{D5CDD505-2E9C-101B-9397-08002B2CF9AE}" pid="14" name="MSIP_Label_d5e397fc-1581-4f20-a09a-f1b2dd53ab2e_SiteId">
    <vt:lpwstr>6815f468-021c-48f2-a6b2-d65c8e979dfb</vt:lpwstr>
  </property>
  <property fmtid="{D5CDD505-2E9C-101B-9397-08002B2CF9AE}" pid="15" name="MSIP_Label_d5e397fc-1581-4f20-a09a-f1b2dd53ab2e_ActionId">
    <vt:lpwstr>a5f9b388-3a38-48b9-8884-02fcbf3821f0</vt:lpwstr>
  </property>
  <property fmtid="{D5CDD505-2E9C-101B-9397-08002B2CF9AE}" pid="16" name="MSIP_Label_d5e397fc-1581-4f20-a09a-f1b2dd53ab2e_ContentBits">
    <vt:lpwstr>0</vt:lpwstr>
  </property>
</Properties>
</file>