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6" r:id="rId2"/>
  </p:sldIdLst>
  <p:sldSz cx="9144000" cy="6858000" type="screen4x3"/>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94713" autoAdjust="0"/>
  </p:normalViewPr>
  <p:slideViewPr>
    <p:cSldViewPr>
      <p:cViewPr>
        <p:scale>
          <a:sx n="70" d="100"/>
          <a:sy n="70" d="100"/>
        </p:scale>
        <p:origin x="-1674" y="-966"/>
      </p:cViewPr>
      <p:guideLst>
        <p:guide orient="horz" pos="2160"/>
        <p:guide pos="2880"/>
      </p:guideLst>
    </p:cSldViewPr>
  </p:slideViewPr>
  <p:outlineViewPr>
    <p:cViewPr>
      <p:scale>
        <a:sx n="33" d="100"/>
        <a:sy n="33" d="100"/>
      </p:scale>
      <p:origin x="0" y="448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B7012018-7ECC-44C8-A491-26B36773642F}" type="datetimeFigureOut">
              <a:rPr lang="it-IT"/>
              <a:pPr>
                <a:defRPr/>
              </a:pPr>
              <a:t>10/06/2014</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344C930F-0849-408C-854E-4FDB6D83F4F4}" type="slidenum">
              <a:rPr lang="it-IT"/>
              <a:pPr>
                <a:defRPr/>
              </a:pPr>
              <a:t>‹N›</a:t>
            </a:fld>
            <a:endParaRPr lang="it-IT"/>
          </a:p>
        </p:txBody>
      </p:sp>
    </p:spTree>
    <p:extLst>
      <p:ext uri="{BB962C8B-B14F-4D97-AF65-F5344CB8AC3E}">
        <p14:creationId xmlns:p14="http://schemas.microsoft.com/office/powerpoint/2010/main" val="25638552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B0EF5011-06EE-4084-BFB3-EBB385AECC50}" type="datetimeFigureOut">
              <a:rPr lang="it-IT"/>
              <a:pPr>
                <a:defRPr/>
              </a:pPr>
              <a:t>10/06/2014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787150E-5726-4137-9A49-A32F28C2DA7F}"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B7D0B632-CDF5-4BE0-BC56-918FD382D069}" type="datetimeFigureOut">
              <a:rPr lang="it-IT"/>
              <a:pPr>
                <a:defRPr/>
              </a:pPr>
              <a:t>10/06/2014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447B431-C5E1-4F5C-A9B2-068D451456AC}"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BF1CB31-A456-467A-8844-6AC5912E4974}" type="datetimeFigureOut">
              <a:rPr lang="it-IT"/>
              <a:pPr>
                <a:defRPr/>
              </a:pPr>
              <a:t>10/06/2014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A515D8C-B3A0-438C-B44B-C1F4BECD63DB}"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7FF27CA-7517-4C7E-811D-EB6EF8467ED5}" type="datetimeFigureOut">
              <a:rPr lang="it-IT"/>
              <a:pPr>
                <a:defRPr/>
              </a:pPr>
              <a:t>10/06/2014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FE33150-37C6-49F1-B9A6-A0B3595BBBDE}"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CCD1AB95-A16F-4DFB-987D-A9334411C49D}" type="datetimeFigureOut">
              <a:rPr lang="it-IT"/>
              <a:pPr>
                <a:defRPr/>
              </a:pPr>
              <a:t>10/06/2014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CF688FE-1630-445D-B6FF-1343542921A8}"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04A5998F-B4D2-4CF5-AF20-9ED02FE7C232}" type="datetimeFigureOut">
              <a:rPr lang="it-IT"/>
              <a:pPr>
                <a:defRPr/>
              </a:pPr>
              <a:t>10/06/2014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A7020E6-C943-4E13-8EC8-F32198E3245C}"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6285DB66-FB65-4FDB-B8C1-E957CD68D6B8}" type="datetimeFigureOut">
              <a:rPr lang="it-IT"/>
              <a:pPr>
                <a:defRPr/>
              </a:pPr>
              <a:t>10/06/2014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D4A3097D-C4DF-4ECF-AFAD-3BC7BC19C75C}"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B7AD5A4F-C703-4C2C-A2BC-E69ACF9D98D7}" type="datetimeFigureOut">
              <a:rPr lang="it-IT"/>
              <a:pPr>
                <a:defRPr/>
              </a:pPr>
              <a:t>10/06/2014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B65492D8-E807-4608-A148-18601E11ECC4}"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6044725F-4224-46C7-8F25-699DE2845D01}" type="datetimeFigureOut">
              <a:rPr lang="it-IT"/>
              <a:pPr>
                <a:defRPr/>
              </a:pPr>
              <a:t>10/06/2014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C7458B39-017D-49B1-8A8D-3AC6EE726A3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2B1F0B1-88D3-48C1-A60F-F792F9F46AF9}" type="datetimeFigureOut">
              <a:rPr lang="it-IT"/>
              <a:pPr>
                <a:defRPr/>
              </a:pPr>
              <a:t>10/06/2014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6E2243F-6847-41EE-860E-42C18E5D3648}"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12A5D622-3B92-4F92-87A0-0818A268639D}" type="datetimeFigureOut">
              <a:rPr lang="it-IT"/>
              <a:pPr>
                <a:defRPr/>
              </a:pPr>
              <a:t>10/06/2014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4031E619-D63C-4949-881A-CC8F00EAA669}"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2051"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3E23A11-A785-46CA-B440-748045693780}" type="datetimeFigureOut">
              <a:rPr lang="it-IT"/>
              <a:pPr>
                <a:defRPr/>
              </a:pPr>
              <a:t>10/06/2014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D4EFBCB-5486-4C41-BCF8-53B5163057A5}"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24" r:id="rId1"/>
    <p:sldLayoutId id="2147483723" r:id="rId2"/>
    <p:sldLayoutId id="2147483722" r:id="rId3"/>
    <p:sldLayoutId id="2147483721" r:id="rId4"/>
    <p:sldLayoutId id="2147483720" r:id="rId5"/>
    <p:sldLayoutId id="2147483719" r:id="rId6"/>
    <p:sldLayoutId id="2147483718" r:id="rId7"/>
    <p:sldLayoutId id="2147483717" r:id="rId8"/>
    <p:sldLayoutId id="2147483716" r:id="rId9"/>
    <p:sldLayoutId id="2147483715" r:id="rId10"/>
    <p:sldLayoutId id="214748371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1043608" y="908720"/>
            <a:ext cx="7091362" cy="3888432"/>
          </a:xfrm>
          <a:prstGeom prst="rect">
            <a:avLst/>
          </a:prstGeom>
          <a:noFill/>
          <a:ln w="9525">
            <a:noFill/>
            <a:miter lim="800000"/>
            <a:headEnd/>
            <a:tailEnd/>
          </a:ln>
          <a:effectLst/>
        </p:spPr>
        <p:txBody>
          <a:bodyPr anchor="ctr"/>
          <a:lstStyle/>
          <a:p>
            <a:pPr algn="r">
              <a:defRPr/>
            </a:pPr>
            <a:r>
              <a:rPr lang="it-IT" sz="1600" dirty="0" smtClean="0">
                <a:latin typeface="Calibri" pitchFamily="34" charset="0"/>
              </a:rPr>
              <a:t>Allegato A</a:t>
            </a:r>
          </a:p>
          <a:p>
            <a:pPr algn="r">
              <a:defRPr/>
            </a:pPr>
            <a:r>
              <a:rPr lang="it-IT" sz="1600" dirty="0">
                <a:latin typeface="Calibri" pitchFamily="34" charset="0"/>
              </a:rPr>
              <a:t>a</a:t>
            </a:r>
            <a:r>
              <a:rPr lang="it-IT" sz="1600" dirty="0" smtClean="0">
                <a:latin typeface="Calibri" pitchFamily="34" charset="0"/>
              </a:rPr>
              <a:t>lla delibera n. 50/14/CSP</a:t>
            </a:r>
          </a:p>
          <a:p>
            <a:pPr algn="r">
              <a:defRPr/>
            </a:pPr>
            <a:r>
              <a:rPr lang="it-IT" sz="1600" dirty="0" smtClean="0">
                <a:latin typeface="Calibri" pitchFamily="34" charset="0"/>
              </a:rPr>
              <a:t> </a:t>
            </a:r>
          </a:p>
          <a:p>
            <a:pPr algn="ctr">
              <a:defRPr/>
            </a:pPr>
            <a:r>
              <a:rPr lang="it-IT" sz="3000" b="1" u="sng" dirty="0" smtClean="0">
                <a:latin typeface="Calibri" pitchFamily="34" charset="0"/>
              </a:rPr>
              <a:t>AVVISO</a:t>
            </a:r>
          </a:p>
          <a:p>
            <a:pPr algn="ctr">
              <a:defRPr/>
            </a:pPr>
            <a:endParaRPr lang="it-IT" sz="2500" u="sng" dirty="0" smtClean="0">
              <a:latin typeface="+mn-lt"/>
            </a:endParaRPr>
          </a:p>
          <a:p>
            <a:pPr algn="ctr">
              <a:defRPr/>
            </a:pPr>
            <a:r>
              <a:rPr lang="it-IT" sz="2500" dirty="0" smtClean="0">
                <a:latin typeface="+mn-lt"/>
              </a:rPr>
              <a:t>L’accesso al presente sito è stato disabilitato in esecuzione di un provvedimento adottato dall’Autorità per le garanzie nelle comunicazioni, ai sensi del regolamento in materia di tutela del diritto d’autore online approvato con delibera n. 680/13/CONS.</a:t>
            </a:r>
          </a:p>
          <a:p>
            <a:pPr algn="ctr">
              <a:defRPr/>
            </a:pPr>
            <a:endParaRPr lang="it-IT" sz="2500" dirty="0" smtClean="0">
              <a:latin typeface="+mn-lt"/>
            </a:endParaRPr>
          </a:p>
          <a:p>
            <a:pPr algn="ctr">
              <a:defRPr/>
            </a:pPr>
            <a:r>
              <a:rPr lang="it-IT" sz="2500" dirty="0" smtClean="0">
                <a:latin typeface="+mn-lt"/>
              </a:rPr>
              <a:t>Per maggiori informazioni visiti il sito www.agcom.it</a:t>
            </a:r>
            <a:endParaRPr lang="it-IT" sz="2500"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TotalTime>
  <Words>55</Words>
  <Application>Microsoft Office PowerPoint</Application>
  <PresentationFormat>Presentazione su schermo (4:3)</PresentationFormat>
  <Paragraphs>8</Paragraphs>
  <Slides>1</Slides>
  <Notes>0</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Tema di Office</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pellicano_f</dc:creator>
  <cp:lastModifiedBy>Angelo Passero</cp:lastModifiedBy>
  <cp:revision>51</cp:revision>
  <cp:lastPrinted>2014-04-23T14:15:43Z</cp:lastPrinted>
  <dcterms:created xsi:type="dcterms:W3CDTF">2011-07-04T14:35:29Z</dcterms:created>
  <dcterms:modified xsi:type="dcterms:W3CDTF">2014-06-10T07:37:12Z</dcterms:modified>
</cp:coreProperties>
</file>